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834" r:id="rId2"/>
    <p:sldId id="843" r:id="rId3"/>
    <p:sldId id="823" r:id="rId4"/>
    <p:sldId id="296" r:id="rId5"/>
    <p:sldId id="303" r:id="rId6"/>
    <p:sldId id="806" r:id="rId7"/>
    <p:sldId id="825" r:id="rId8"/>
    <p:sldId id="817" r:id="rId9"/>
    <p:sldId id="797" r:id="rId10"/>
  </p:sldIdLst>
  <p:sldSz cx="12192000" cy="6858000"/>
  <p:notesSz cx="6858000" cy="9144000"/>
  <p:embeddedFontLst>
    <p:embeddedFont>
      <p:font typeface="Bahnschrift" panose="020B0502040204020203" pitchFamily="34" charset="0"/>
      <p:regular r:id="rId12"/>
      <p:bold r:id="rId13"/>
    </p:embeddedFont>
    <p:embeddedFont>
      <p:font typeface="BIZ UDPゴシック" panose="020B0400000000000000" pitchFamily="34" charset="-128"/>
      <p:regular r:id="rId14"/>
      <p:bold r:id="rId15"/>
    </p:embeddedFont>
    <p:embeddedFont>
      <p:font typeface="Bodoni MT" panose="02070603080606020203" pitchFamily="18" charset="0"/>
      <p:regular r:id="rId16"/>
      <p:bold r:id="rId17"/>
      <p:italic r:id="rId18"/>
      <p:boldItalic r:id="rId19"/>
    </p:embeddedFont>
    <p:embeddedFont>
      <p:font typeface="Impact" panose="020B0806030902050204" pitchFamily="34" charset="0"/>
      <p:regular r:id="rId20"/>
    </p:embeddedFont>
    <p:embeddedFont>
      <p:font typeface="游ゴシック" panose="020B0400000000000000" pitchFamily="34" charset="-128"/>
      <p:regular r:id="rId21"/>
      <p:bold r:id="rId22"/>
    </p:embeddedFont>
    <p:embeddedFont>
      <p:font typeface="游ゴシック Light" panose="020B0300000000000000" pitchFamily="34" charset="-128"/>
      <p:regular r:id="rId23"/>
    </p:embeddedFont>
    <p:embeddedFont>
      <p:font typeface="游明朝 Light" panose="02020300000000000000" pitchFamily="18" charset="-128"/>
      <p:regular r:id="rId2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FFFB"/>
    <a:srgbClr val="FFFB00"/>
    <a:srgbClr val="3C3C3C"/>
    <a:srgbClr val="D5CFC3"/>
    <a:srgbClr val="F0F3F4"/>
    <a:srgbClr val="27282C"/>
    <a:srgbClr val="EFE7D3"/>
    <a:srgbClr val="D8FF75"/>
    <a:srgbClr val="C8FF3F"/>
    <a:srgbClr val="B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B012C-9509-4A31-AA3E-9922491B5F5E}" v="6" dt="2022-12-03T10:25:55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白木 久弥子" userId="e28b147be836477a" providerId="LiveId" clId="{260B012C-9509-4A31-AA3E-9922491B5F5E}"/>
    <pc:docChg chg="addSld delSld modSld modMainMaster">
      <pc:chgData name="白木 久弥子" userId="e28b147be836477a" providerId="LiveId" clId="{260B012C-9509-4A31-AA3E-9922491B5F5E}" dt="2022-12-03T10:29:21.070" v="276" actId="20577"/>
      <pc:docMkLst>
        <pc:docMk/>
      </pc:docMkLst>
      <pc:sldChg chg="modNotesTx">
        <pc:chgData name="白木 久弥子" userId="e28b147be836477a" providerId="LiveId" clId="{260B012C-9509-4A31-AA3E-9922491B5F5E}" dt="2022-12-02T14:59:23.482" v="175" actId="20577"/>
        <pc:sldMkLst>
          <pc:docMk/>
          <pc:sldMk cId="0" sldId="260"/>
        </pc:sldMkLst>
      </pc:sldChg>
      <pc:sldChg chg="modNotesTx">
        <pc:chgData name="白木 久弥子" userId="e28b147be836477a" providerId="LiveId" clId="{260B012C-9509-4A31-AA3E-9922491B5F5E}" dt="2022-12-02T14:50:56.314" v="101" actId="20577"/>
        <pc:sldMkLst>
          <pc:docMk/>
          <pc:sldMk cId="365342882" sldId="281"/>
        </pc:sldMkLst>
      </pc:sldChg>
      <pc:sldChg chg="modNotesTx">
        <pc:chgData name="白木 久弥子" userId="e28b147be836477a" providerId="LiveId" clId="{260B012C-9509-4A31-AA3E-9922491B5F5E}" dt="2022-12-02T14:32:02.281" v="29" actId="20577"/>
        <pc:sldMkLst>
          <pc:docMk/>
          <pc:sldMk cId="3623494761" sldId="284"/>
        </pc:sldMkLst>
      </pc:sldChg>
      <pc:sldChg chg="modNotesTx">
        <pc:chgData name="白木 久弥子" userId="e28b147be836477a" providerId="LiveId" clId="{260B012C-9509-4A31-AA3E-9922491B5F5E}" dt="2022-12-02T14:34:45.521" v="35" actId="20577"/>
        <pc:sldMkLst>
          <pc:docMk/>
          <pc:sldMk cId="355695838" sldId="292"/>
        </pc:sldMkLst>
      </pc:sldChg>
      <pc:sldChg chg="modNotesTx">
        <pc:chgData name="白木 久弥子" userId="e28b147be836477a" providerId="LiveId" clId="{260B012C-9509-4A31-AA3E-9922491B5F5E}" dt="2022-12-02T14:39:03.537" v="54" actId="20577"/>
        <pc:sldMkLst>
          <pc:docMk/>
          <pc:sldMk cId="3773514570" sldId="296"/>
        </pc:sldMkLst>
      </pc:sldChg>
      <pc:sldChg chg="modNotesTx">
        <pc:chgData name="白木 久弥子" userId="e28b147be836477a" providerId="LiveId" clId="{260B012C-9509-4A31-AA3E-9922491B5F5E}" dt="2022-12-02T14:53:58.818" v="141" actId="20577"/>
        <pc:sldMkLst>
          <pc:docMk/>
          <pc:sldMk cId="1834535153" sldId="297"/>
        </pc:sldMkLst>
      </pc:sldChg>
      <pc:sldChg chg="modNotesTx">
        <pc:chgData name="白木 久弥子" userId="e28b147be836477a" providerId="LiveId" clId="{260B012C-9509-4A31-AA3E-9922491B5F5E}" dt="2022-12-02T14:39:15.569" v="57" actId="20577"/>
        <pc:sldMkLst>
          <pc:docMk/>
          <pc:sldMk cId="925263295" sldId="303"/>
        </pc:sldMkLst>
      </pc:sldChg>
      <pc:sldChg chg="modNotesTx">
        <pc:chgData name="白木 久弥子" userId="e28b147be836477a" providerId="LiveId" clId="{260B012C-9509-4A31-AA3E-9922491B5F5E}" dt="2022-12-02T14:49:29.586" v="95" actId="20577"/>
        <pc:sldMkLst>
          <pc:docMk/>
          <pc:sldMk cId="4135398214" sldId="315"/>
        </pc:sldMkLst>
      </pc:sldChg>
      <pc:sldChg chg="modNotesTx">
        <pc:chgData name="白木 久弥子" userId="e28b147be836477a" providerId="LiveId" clId="{260B012C-9509-4A31-AA3E-9922491B5F5E}" dt="2022-12-02T14:51:09.938" v="104" actId="20577"/>
        <pc:sldMkLst>
          <pc:docMk/>
          <pc:sldMk cId="2329893979" sldId="321"/>
        </pc:sldMkLst>
      </pc:sldChg>
      <pc:sldChg chg="modNotesTx">
        <pc:chgData name="白木 久弥子" userId="e28b147be836477a" providerId="LiveId" clId="{260B012C-9509-4A31-AA3E-9922491B5F5E}" dt="2022-12-02T14:53:13.769" v="132"/>
        <pc:sldMkLst>
          <pc:docMk/>
          <pc:sldMk cId="1627172068" sldId="324"/>
        </pc:sldMkLst>
      </pc:sldChg>
      <pc:sldChg chg="del modNotesTx">
        <pc:chgData name="白木 久弥子" userId="e28b147be836477a" providerId="LiveId" clId="{260B012C-9509-4A31-AA3E-9922491B5F5E}" dt="2022-12-03T05:07:52.377" v="178" actId="47"/>
        <pc:sldMkLst>
          <pc:docMk/>
          <pc:sldMk cId="2699127631" sldId="329"/>
        </pc:sldMkLst>
      </pc:sldChg>
      <pc:sldChg chg="modNotesTx">
        <pc:chgData name="白木 久弥子" userId="e28b147be836477a" providerId="LiveId" clId="{260B012C-9509-4A31-AA3E-9922491B5F5E}" dt="2022-12-02T14:54:26.457" v="145" actId="20577"/>
        <pc:sldMkLst>
          <pc:docMk/>
          <pc:sldMk cId="2731257624" sldId="337"/>
        </pc:sldMkLst>
      </pc:sldChg>
      <pc:sldChg chg="modNotesTx">
        <pc:chgData name="白木 久弥子" userId="e28b147be836477a" providerId="LiveId" clId="{260B012C-9509-4A31-AA3E-9922491B5F5E}" dt="2022-12-02T14:55:56.203" v="148" actId="20577"/>
        <pc:sldMkLst>
          <pc:docMk/>
          <pc:sldMk cId="1621802200" sldId="339"/>
        </pc:sldMkLst>
      </pc:sldChg>
      <pc:sldChg chg="modNotesTx">
        <pc:chgData name="白木 久弥子" userId="e28b147be836477a" providerId="LiveId" clId="{260B012C-9509-4A31-AA3E-9922491B5F5E}" dt="2022-12-02T14:53:35.905" v="138" actId="20577"/>
        <pc:sldMkLst>
          <pc:docMk/>
          <pc:sldMk cId="4137199146" sldId="349"/>
        </pc:sldMkLst>
      </pc:sldChg>
      <pc:sldChg chg="modNotesTx">
        <pc:chgData name="白木 久弥子" userId="e28b147be836477a" providerId="LiveId" clId="{260B012C-9509-4A31-AA3E-9922491B5F5E}" dt="2022-12-02T14:59:16.794" v="167" actId="20577"/>
        <pc:sldMkLst>
          <pc:docMk/>
          <pc:sldMk cId="1198059474" sldId="364"/>
        </pc:sldMkLst>
      </pc:sldChg>
      <pc:sldChg chg="modNotesTx">
        <pc:chgData name="白木 久弥子" userId="e28b147be836477a" providerId="LiveId" clId="{260B012C-9509-4A31-AA3E-9922491B5F5E}" dt="2022-12-02T14:52:58.399" v="131" actId="20577"/>
        <pc:sldMkLst>
          <pc:docMk/>
          <pc:sldMk cId="3976558075" sldId="369"/>
        </pc:sldMkLst>
      </pc:sldChg>
      <pc:sldChg chg="modNotesTx">
        <pc:chgData name="白木 久弥子" userId="e28b147be836477a" providerId="LiveId" clId="{260B012C-9509-4A31-AA3E-9922491B5F5E}" dt="2022-12-02T14:49:49.954" v="98" actId="20577"/>
        <pc:sldMkLst>
          <pc:docMk/>
          <pc:sldMk cId="1438494782" sldId="371"/>
        </pc:sldMkLst>
      </pc:sldChg>
      <pc:sldChg chg="modNotesTx">
        <pc:chgData name="白木 久弥子" userId="e28b147be836477a" providerId="LiveId" clId="{260B012C-9509-4A31-AA3E-9922491B5F5E}" dt="2022-12-02T14:31:10.487" v="26" actId="20577"/>
        <pc:sldMkLst>
          <pc:docMk/>
          <pc:sldMk cId="681399044" sldId="385"/>
        </pc:sldMkLst>
      </pc:sldChg>
      <pc:sldChg chg="modNotesTx">
        <pc:chgData name="白木 久弥子" userId="e28b147be836477a" providerId="LiveId" clId="{260B012C-9509-4A31-AA3E-9922491B5F5E}" dt="2022-12-02T14:56:01.268" v="151" actId="20577"/>
        <pc:sldMkLst>
          <pc:docMk/>
          <pc:sldMk cId="3418498718" sldId="388"/>
        </pc:sldMkLst>
      </pc:sldChg>
      <pc:sldChg chg="modNotesTx">
        <pc:chgData name="白木 久弥子" userId="e28b147be836477a" providerId="LiveId" clId="{260B012C-9509-4A31-AA3E-9922491B5F5E}" dt="2022-12-02T14:53:26.155" v="135" actId="20577"/>
        <pc:sldMkLst>
          <pc:docMk/>
          <pc:sldMk cId="863516180" sldId="392"/>
        </pc:sldMkLst>
      </pc:sldChg>
      <pc:sldChg chg="modNotesTx">
        <pc:chgData name="白木 久弥子" userId="e28b147be836477a" providerId="LiveId" clId="{260B012C-9509-4A31-AA3E-9922491B5F5E}" dt="2022-12-02T14:41:04.726" v="63" actId="20577"/>
        <pc:sldMkLst>
          <pc:docMk/>
          <pc:sldMk cId="4001192156" sldId="797"/>
        </pc:sldMkLst>
      </pc:sldChg>
      <pc:sldChg chg="modNotesTx">
        <pc:chgData name="白木 久弥子" userId="e28b147be836477a" providerId="LiveId" clId="{260B012C-9509-4A31-AA3E-9922491B5F5E}" dt="2022-12-02T14:35:51.536" v="41" actId="20577"/>
        <pc:sldMkLst>
          <pc:docMk/>
          <pc:sldMk cId="2132735798" sldId="800"/>
        </pc:sldMkLst>
      </pc:sldChg>
      <pc:sldChg chg="modNotesTx">
        <pc:chgData name="白木 久弥子" userId="e28b147be836477a" providerId="LiveId" clId="{260B012C-9509-4A31-AA3E-9922491B5F5E}" dt="2022-12-02T14:34:58.057" v="38" actId="20577"/>
        <pc:sldMkLst>
          <pc:docMk/>
          <pc:sldMk cId="2988118861" sldId="801"/>
        </pc:sldMkLst>
      </pc:sldChg>
      <pc:sldChg chg="modNotesTx">
        <pc:chgData name="白木 久弥子" userId="e28b147be836477a" providerId="LiveId" clId="{260B012C-9509-4A31-AA3E-9922491B5F5E}" dt="2022-12-02T14:32:34.097" v="32" actId="20577"/>
        <pc:sldMkLst>
          <pc:docMk/>
          <pc:sldMk cId="928385739" sldId="804"/>
        </pc:sldMkLst>
      </pc:sldChg>
      <pc:sldChg chg="modNotesTx">
        <pc:chgData name="白木 久弥子" userId="e28b147be836477a" providerId="LiveId" clId="{260B012C-9509-4A31-AA3E-9922491B5F5E}" dt="2022-12-02T14:39:41.640" v="60" actId="20577"/>
        <pc:sldMkLst>
          <pc:docMk/>
          <pc:sldMk cId="1888881537" sldId="806"/>
        </pc:sldMkLst>
      </pc:sldChg>
      <pc:sldChg chg="modNotesTx">
        <pc:chgData name="白木 久弥子" userId="e28b147be836477a" providerId="LiveId" clId="{260B012C-9509-4A31-AA3E-9922491B5F5E}" dt="2022-12-02T14:41:11.650" v="66" actId="20577"/>
        <pc:sldMkLst>
          <pc:docMk/>
          <pc:sldMk cId="3815090699" sldId="817"/>
        </pc:sldMkLst>
      </pc:sldChg>
      <pc:sldChg chg="modNotesTx">
        <pc:chgData name="白木 久弥子" userId="e28b147be836477a" providerId="LiveId" clId="{260B012C-9509-4A31-AA3E-9922491B5F5E}" dt="2022-12-02T14:38:05.536" v="50" actId="20577"/>
        <pc:sldMkLst>
          <pc:docMk/>
          <pc:sldMk cId="2784380362" sldId="823"/>
        </pc:sldMkLst>
      </pc:sldChg>
      <pc:sldChg chg="modNotesTx">
        <pc:chgData name="白木 久弥子" userId="e28b147be836477a" providerId="LiveId" clId="{260B012C-9509-4A31-AA3E-9922491B5F5E}" dt="2022-12-02T14:41:18.778" v="69" actId="20577"/>
        <pc:sldMkLst>
          <pc:docMk/>
          <pc:sldMk cId="1865933942" sldId="825"/>
        </pc:sldMkLst>
      </pc:sldChg>
      <pc:sldChg chg="modNotesTx">
        <pc:chgData name="白木 久弥子" userId="e28b147be836477a" providerId="LiveId" clId="{260B012C-9509-4A31-AA3E-9922491B5F5E}" dt="2022-12-02T14:45:12.481" v="83" actId="20577"/>
        <pc:sldMkLst>
          <pc:docMk/>
          <pc:sldMk cId="3418404505" sldId="829"/>
        </pc:sldMkLst>
      </pc:sldChg>
      <pc:sldChg chg="modNotesTx">
        <pc:chgData name="白木 久弥子" userId="e28b147be836477a" providerId="LiveId" clId="{260B012C-9509-4A31-AA3E-9922491B5F5E}" dt="2022-12-02T14:25:42.923" v="12" actId="20577"/>
        <pc:sldMkLst>
          <pc:docMk/>
          <pc:sldMk cId="814789852" sldId="830"/>
        </pc:sldMkLst>
      </pc:sldChg>
      <pc:sldChg chg="modNotesTx">
        <pc:chgData name="白木 久弥子" userId="e28b147be836477a" providerId="LiveId" clId="{260B012C-9509-4A31-AA3E-9922491B5F5E}" dt="2022-12-02T14:29:38.561" v="17" actId="20577"/>
        <pc:sldMkLst>
          <pc:docMk/>
          <pc:sldMk cId="3571092438" sldId="831"/>
        </pc:sldMkLst>
      </pc:sldChg>
      <pc:sldChg chg="modNotesTx">
        <pc:chgData name="白木 久弥子" userId="e28b147be836477a" providerId="LiveId" clId="{260B012C-9509-4A31-AA3E-9922491B5F5E}" dt="2022-12-02T14:29:45.160" v="20" actId="20577"/>
        <pc:sldMkLst>
          <pc:docMk/>
          <pc:sldMk cId="263923928" sldId="832"/>
        </pc:sldMkLst>
      </pc:sldChg>
      <pc:sldChg chg="modNotesTx">
        <pc:chgData name="白木 久弥子" userId="e28b147be836477a" providerId="LiveId" clId="{260B012C-9509-4A31-AA3E-9922491B5F5E}" dt="2022-12-02T14:30:10.673" v="23" actId="20577"/>
        <pc:sldMkLst>
          <pc:docMk/>
          <pc:sldMk cId="2166247161" sldId="833"/>
        </pc:sldMkLst>
      </pc:sldChg>
      <pc:sldChg chg="modNotesTx">
        <pc:chgData name="白木 久弥子" userId="e28b147be836477a" providerId="LiveId" clId="{260B012C-9509-4A31-AA3E-9922491B5F5E}" dt="2022-12-02T14:37:04.898" v="44" actId="20577"/>
        <pc:sldMkLst>
          <pc:docMk/>
          <pc:sldMk cId="355208882" sldId="834"/>
        </pc:sldMkLst>
      </pc:sldChg>
      <pc:sldChg chg="modNotesTx">
        <pc:chgData name="白木 久弥子" userId="e28b147be836477a" providerId="LiveId" clId="{260B012C-9509-4A31-AA3E-9922491B5F5E}" dt="2022-12-02T14:37:40.025" v="47" actId="20577"/>
        <pc:sldMkLst>
          <pc:docMk/>
          <pc:sldMk cId="1709164224" sldId="843"/>
        </pc:sldMkLst>
      </pc:sldChg>
      <pc:sldChg chg="modNotesTx">
        <pc:chgData name="白木 久弥子" userId="e28b147be836477a" providerId="LiveId" clId="{260B012C-9509-4A31-AA3E-9922491B5F5E}" dt="2022-12-02T14:41:47.942" v="72" actId="20577"/>
        <pc:sldMkLst>
          <pc:docMk/>
          <pc:sldMk cId="3883450265" sldId="844"/>
        </pc:sldMkLst>
      </pc:sldChg>
      <pc:sldChg chg="modNotesTx">
        <pc:chgData name="白木 久弥子" userId="e28b147be836477a" providerId="LiveId" clId="{260B012C-9509-4A31-AA3E-9922491B5F5E}" dt="2022-12-02T14:43:23.185" v="77" actId="20577"/>
        <pc:sldMkLst>
          <pc:docMk/>
          <pc:sldMk cId="294816625" sldId="846"/>
        </pc:sldMkLst>
      </pc:sldChg>
      <pc:sldChg chg="modNotesTx">
        <pc:chgData name="白木 久弥子" userId="e28b147be836477a" providerId="LiveId" clId="{260B012C-9509-4A31-AA3E-9922491B5F5E}" dt="2022-12-02T14:45:32.842" v="86" actId="20577"/>
        <pc:sldMkLst>
          <pc:docMk/>
          <pc:sldMk cId="2378249816" sldId="849"/>
        </pc:sldMkLst>
      </pc:sldChg>
      <pc:sldChg chg="modNotesTx">
        <pc:chgData name="白木 久弥子" userId="e28b147be836477a" providerId="LiveId" clId="{260B012C-9509-4A31-AA3E-9922491B5F5E}" dt="2022-12-02T14:43:54.930" v="80" actId="20577"/>
        <pc:sldMkLst>
          <pc:docMk/>
          <pc:sldMk cId="1108466210" sldId="875"/>
        </pc:sldMkLst>
      </pc:sldChg>
      <pc:sldChg chg="add modNotesTx">
        <pc:chgData name="白木 久弥子" userId="e28b147be836477a" providerId="LiveId" clId="{260B012C-9509-4A31-AA3E-9922491B5F5E}" dt="2022-12-03T05:07:48.844" v="177"/>
        <pc:sldMkLst>
          <pc:docMk/>
          <pc:sldMk cId="3825663102" sldId="876"/>
        </pc:sldMkLst>
      </pc:sldChg>
      <pc:sldChg chg="new modNotesTx">
        <pc:chgData name="白木 久弥子" userId="e28b147be836477a" providerId="LiveId" clId="{260B012C-9509-4A31-AA3E-9922491B5F5E}" dt="2022-12-03T10:29:21.070" v="276" actId="20577"/>
        <pc:sldMkLst>
          <pc:docMk/>
          <pc:sldMk cId="2825899321" sldId="877"/>
        </pc:sldMkLst>
      </pc:sldChg>
      <pc:sldChg chg="new del">
        <pc:chgData name="白木 久弥子" userId="e28b147be836477a" providerId="LiveId" clId="{260B012C-9509-4A31-AA3E-9922491B5F5E}" dt="2022-12-03T10:26:26.590" v="190" actId="47"/>
        <pc:sldMkLst>
          <pc:docMk/>
          <pc:sldMk cId="4079645637" sldId="877"/>
        </pc:sldMkLst>
      </pc:sldChg>
      <pc:sldChg chg="addSp delSp modSp add del">
        <pc:chgData name="白木 久弥子" userId="e28b147be836477a" providerId="LiveId" clId="{260B012C-9509-4A31-AA3E-9922491B5F5E}" dt="2022-12-03T10:26:26.590" v="190" actId="47"/>
        <pc:sldMkLst>
          <pc:docMk/>
          <pc:sldMk cId="1382138396" sldId="878"/>
        </pc:sldMkLst>
        <pc:spChg chg="add del mod">
          <ac:chgData name="白木 久弥子" userId="e28b147be836477a" providerId="LiveId" clId="{260B012C-9509-4A31-AA3E-9922491B5F5E}" dt="2022-12-03T10:23:04.281" v="182"/>
          <ac:spMkLst>
            <pc:docMk/>
            <pc:sldMk cId="1382138396" sldId="878"/>
            <ac:spMk id="4" creationId="{A282CEED-E167-BC1C-2413-97898E7867BF}"/>
          </ac:spMkLst>
        </pc:spChg>
      </pc:sldChg>
      <pc:sldMasterChg chg="delSldLayout modSldLayout">
        <pc:chgData name="白木 久弥子" userId="e28b147be836477a" providerId="LiveId" clId="{260B012C-9509-4A31-AA3E-9922491B5F5E}" dt="2022-12-03T10:26:26.590" v="190" actId="47"/>
        <pc:sldMasterMkLst>
          <pc:docMk/>
          <pc:sldMasterMk cId="2711302460" sldId="2147483648"/>
        </pc:sldMasterMkLst>
        <pc:sldLayoutChg chg="modSp del mod">
          <pc:chgData name="白木 久弥子" userId="e28b147be836477a" providerId="LiveId" clId="{260B012C-9509-4A31-AA3E-9922491B5F5E}" dt="2022-12-03T10:26:26.590" v="190" actId="47"/>
          <pc:sldLayoutMkLst>
            <pc:docMk/>
            <pc:sldMasterMk cId="2711302460" sldId="2147483648"/>
            <pc:sldLayoutMk cId="3171609898" sldId="2147483665"/>
          </pc:sldLayoutMkLst>
          <pc:spChg chg="mod">
            <ac:chgData name="白木 久弥子" userId="e28b147be836477a" providerId="LiveId" clId="{260B012C-9509-4A31-AA3E-9922491B5F5E}" dt="2022-12-03T10:25:55.415" v="189" actId="2711"/>
            <ac:spMkLst>
              <pc:docMk/>
              <pc:sldMasterMk cId="2711302460" sldId="2147483648"/>
              <pc:sldLayoutMk cId="3171609898" sldId="2147483665"/>
              <ac:spMk id="113" creationId="{00000000-0000-0000-0000-000000000000}"/>
            </ac:spMkLst>
          </pc:spChg>
          <pc:spChg chg="mod">
            <ac:chgData name="白木 久弥子" userId="e28b147be836477a" providerId="LiveId" clId="{260B012C-9509-4A31-AA3E-9922491B5F5E}" dt="2022-12-03T10:24:38.093" v="183" actId="208"/>
            <ac:spMkLst>
              <pc:docMk/>
              <pc:sldMasterMk cId="2711302460" sldId="2147483648"/>
              <pc:sldLayoutMk cId="3171609898" sldId="2147483665"/>
              <ac:spMk id="115" creationId="{00000000-0000-0000-0000-000000000000}"/>
            </ac:spMkLst>
          </pc:spChg>
          <pc:spChg chg="mod">
            <ac:chgData name="白木 久弥子" userId="e28b147be836477a" providerId="LiveId" clId="{260B012C-9509-4A31-AA3E-9922491B5F5E}" dt="2022-12-03T10:24:43.167" v="184" actId="208"/>
            <ac:spMkLst>
              <pc:docMk/>
              <pc:sldMasterMk cId="2711302460" sldId="2147483648"/>
              <pc:sldLayoutMk cId="3171609898" sldId="2147483665"/>
              <ac:spMk id="117" creationId="{00000000-0000-0000-0000-000000000000}"/>
            </ac:spMkLst>
          </pc:spChg>
          <pc:spChg chg="mod">
            <ac:chgData name="白木 久弥子" userId="e28b147be836477a" providerId="LiveId" clId="{260B012C-9509-4A31-AA3E-9922491B5F5E}" dt="2022-12-03T10:25:27.906" v="187" actId="208"/>
            <ac:spMkLst>
              <pc:docMk/>
              <pc:sldMasterMk cId="2711302460" sldId="2147483648"/>
              <pc:sldLayoutMk cId="3171609898" sldId="2147483665"/>
              <ac:spMk id="118" creationId="{00000000-0000-0000-0000-000000000000}"/>
            </ac:spMkLst>
          </pc:spChg>
          <pc:spChg chg="mod">
            <ac:chgData name="白木 久弥子" userId="e28b147be836477a" providerId="LiveId" clId="{260B012C-9509-4A31-AA3E-9922491B5F5E}" dt="2022-12-03T10:25:21.537" v="186" actId="208"/>
            <ac:spMkLst>
              <pc:docMk/>
              <pc:sldMasterMk cId="2711302460" sldId="2147483648"/>
              <pc:sldLayoutMk cId="3171609898" sldId="2147483665"/>
              <ac:spMk id="123" creationId="{00000000-0000-0000-0000-000000000000}"/>
            </ac:spMkLst>
          </pc:spChg>
          <pc:spChg chg="mod">
            <ac:chgData name="白木 久弥子" userId="e28b147be836477a" providerId="LiveId" clId="{260B012C-9509-4A31-AA3E-9922491B5F5E}" dt="2022-12-03T10:25:16.015" v="185" actId="208"/>
            <ac:spMkLst>
              <pc:docMk/>
              <pc:sldMasterMk cId="2711302460" sldId="2147483648"/>
              <pc:sldLayoutMk cId="3171609898" sldId="2147483665"/>
              <ac:spMk id="124" creationId="{00000000-0000-0000-0000-000000000000}"/>
            </ac:spMkLst>
          </pc:spChg>
        </pc:sldLayoutChg>
      </pc:sldMasterChg>
    </pc:docChg>
  </pc:docChgLst>
  <pc:docChgLst>
    <pc:chgData name="白木 久弥子" userId="e28b147be836477a" providerId="LiveId" clId="{C94B21E8-FF1D-47D7-8FC4-ED2ED5103320}"/>
    <pc:docChg chg="undo custSel addSld delSld modSld sldOrd">
      <pc:chgData name="白木 久弥子" userId="e28b147be836477a" providerId="LiveId" clId="{C94B21E8-FF1D-47D7-8FC4-ED2ED5103320}" dt="2022-09-09T06:09:30.809" v="170"/>
      <pc:docMkLst>
        <pc:docMk/>
      </pc:docMkLst>
      <pc:sldChg chg="addSp delSp modSp add del mod">
        <pc:chgData name="白木 久弥子" userId="e28b147be836477a" providerId="LiveId" clId="{C94B21E8-FF1D-47D7-8FC4-ED2ED5103320}" dt="2022-09-09T05:44:36.960" v="41" actId="47"/>
        <pc:sldMkLst>
          <pc:docMk/>
          <pc:sldMk cId="2323217024" sldId="256"/>
        </pc:sldMkLst>
        <pc:spChg chg="ord">
          <ac:chgData name="白木 久弥子" userId="e28b147be836477a" providerId="LiveId" clId="{C94B21E8-FF1D-47D7-8FC4-ED2ED5103320}" dt="2022-09-09T05:43:40.930" v="28" actId="167"/>
          <ac:spMkLst>
            <pc:docMk/>
            <pc:sldMk cId="2323217024" sldId="256"/>
            <ac:spMk id="19" creationId="{EF0545F6-D7D9-4189-8C2C-4D0EC699FDCA}"/>
          </ac:spMkLst>
        </pc:spChg>
        <pc:spChg chg="add del mod">
          <ac:chgData name="白木 久弥子" userId="e28b147be836477a" providerId="LiveId" clId="{C94B21E8-FF1D-47D7-8FC4-ED2ED5103320}" dt="2022-09-09T05:44:23.990" v="39" actId="478"/>
          <ac:spMkLst>
            <pc:docMk/>
            <pc:sldMk cId="2323217024" sldId="256"/>
            <ac:spMk id="20" creationId="{5F9A973B-C563-9D96-93DC-BAC560539812}"/>
          </ac:spMkLst>
        </pc:spChg>
        <pc:picChg chg="add del mod">
          <ac:chgData name="白木 久弥子" userId="e28b147be836477a" providerId="LiveId" clId="{C94B21E8-FF1D-47D7-8FC4-ED2ED5103320}" dt="2022-09-09T05:42:48.173" v="20" actId="478"/>
          <ac:picMkLst>
            <pc:docMk/>
            <pc:sldMk cId="2323217024" sldId="256"/>
            <ac:picMk id="3" creationId="{9A96AA87-7362-FE9C-10A3-FCFBAEA6C0B1}"/>
          </ac:picMkLst>
        </pc:picChg>
        <pc:picChg chg="add del mod">
          <ac:chgData name="白木 久弥子" userId="e28b147be836477a" providerId="LiveId" clId="{C94B21E8-FF1D-47D7-8FC4-ED2ED5103320}" dt="2022-09-09T05:42:44.482" v="19" actId="478"/>
          <ac:picMkLst>
            <pc:docMk/>
            <pc:sldMk cId="2323217024" sldId="256"/>
            <ac:picMk id="7" creationId="{DE0410AB-6A39-8A75-6125-CC2751D24B96}"/>
          </ac:picMkLst>
        </pc:picChg>
        <pc:picChg chg="del mod">
          <ac:chgData name="白木 久弥子" userId="e28b147be836477a" providerId="LiveId" clId="{C94B21E8-FF1D-47D7-8FC4-ED2ED5103320}" dt="2022-09-09T05:43:52.398" v="30" actId="478"/>
          <ac:picMkLst>
            <pc:docMk/>
            <pc:sldMk cId="2323217024" sldId="256"/>
            <ac:picMk id="9" creationId="{D9D0FBED-925D-3D68-7493-04B524D03F1D}"/>
          </ac:picMkLst>
        </pc:picChg>
        <pc:picChg chg="add del mod">
          <ac:chgData name="白木 久弥子" userId="e28b147be836477a" providerId="LiveId" clId="{C94B21E8-FF1D-47D7-8FC4-ED2ED5103320}" dt="2022-09-09T05:44:26.303" v="40" actId="478"/>
          <ac:picMkLst>
            <pc:docMk/>
            <pc:sldMk cId="2323217024" sldId="256"/>
            <ac:picMk id="10" creationId="{B35FB47C-BADC-36FA-5F1B-8DCEB95D12AC}"/>
          </ac:picMkLst>
        </pc:picChg>
        <pc:picChg chg="add del mod">
          <ac:chgData name="白木 久弥子" userId="e28b147be836477a" providerId="LiveId" clId="{C94B21E8-FF1D-47D7-8FC4-ED2ED5103320}" dt="2022-09-09T05:42:40.629" v="17" actId="478"/>
          <ac:picMkLst>
            <pc:docMk/>
            <pc:sldMk cId="2323217024" sldId="256"/>
            <ac:picMk id="12" creationId="{C4EB2118-D042-5677-4BB8-618FE9489F6B}"/>
          </ac:picMkLst>
        </pc:picChg>
        <pc:picChg chg="add mod ord">
          <ac:chgData name="白木 久弥子" userId="e28b147be836477a" providerId="LiveId" clId="{C94B21E8-FF1D-47D7-8FC4-ED2ED5103320}" dt="2022-09-09T05:43:23.066" v="26" actId="167"/>
          <ac:picMkLst>
            <pc:docMk/>
            <pc:sldMk cId="2323217024" sldId="256"/>
            <ac:picMk id="14" creationId="{8ED9389E-F32D-164A-B25F-AFA86A40DB10}"/>
          </ac:picMkLst>
        </pc:picChg>
        <pc:picChg chg="add del mod">
          <ac:chgData name="白木 久弥子" userId="e28b147be836477a" providerId="LiveId" clId="{C94B21E8-FF1D-47D7-8FC4-ED2ED5103320}" dt="2022-09-09T05:43:51.399" v="29" actId="478"/>
          <ac:picMkLst>
            <pc:docMk/>
            <pc:sldMk cId="2323217024" sldId="256"/>
            <ac:picMk id="16" creationId="{2ED4B643-04C8-7F15-FA60-F4FC5C51EC76}"/>
          </ac:picMkLst>
        </pc:picChg>
      </pc:sldChg>
      <pc:sldChg chg="add del setBg">
        <pc:chgData name="白木 久弥子" userId="e28b147be836477a" providerId="LiveId" clId="{C94B21E8-FF1D-47D7-8FC4-ED2ED5103320}" dt="2022-09-09T05:37:43.823" v="4" actId="47"/>
        <pc:sldMkLst>
          <pc:docMk/>
          <pc:sldMk cId="789465418" sldId="259"/>
        </pc:sldMkLst>
      </pc:sldChg>
      <pc:sldChg chg="add">
        <pc:chgData name="白木 久弥子" userId="e28b147be836477a" providerId="LiveId" clId="{C94B21E8-FF1D-47D7-8FC4-ED2ED5103320}" dt="2022-09-09T05:37:31.902" v="0"/>
        <pc:sldMkLst>
          <pc:docMk/>
          <pc:sldMk cId="257183598" sldId="268"/>
        </pc:sldMkLst>
      </pc:sldChg>
      <pc:sldChg chg="add setBg">
        <pc:chgData name="白木 久弥子" userId="e28b147be836477a" providerId="LiveId" clId="{C94B21E8-FF1D-47D7-8FC4-ED2ED5103320}" dt="2022-09-09T05:55:00.971" v="120"/>
        <pc:sldMkLst>
          <pc:docMk/>
          <pc:sldMk cId="355208882" sldId="270"/>
        </pc:sldMkLst>
      </pc:sldChg>
      <pc:sldChg chg="addSp modSp add del mod">
        <pc:chgData name="白木 久弥子" userId="e28b147be836477a" providerId="LiveId" clId="{C94B21E8-FF1D-47D7-8FC4-ED2ED5103320}" dt="2022-09-09T05:51:31.650" v="89" actId="47"/>
        <pc:sldMkLst>
          <pc:docMk/>
          <pc:sldMk cId="2150934990" sldId="270"/>
        </pc:sldMkLst>
        <pc:spChg chg="add mod">
          <ac:chgData name="白木 久弥子" userId="e28b147be836477a" providerId="LiveId" clId="{C94B21E8-FF1D-47D7-8FC4-ED2ED5103320}" dt="2022-09-09T05:50:31.587" v="80" actId="1076"/>
          <ac:spMkLst>
            <pc:docMk/>
            <pc:sldMk cId="2150934990" sldId="270"/>
            <ac:spMk id="2" creationId="{D82C14BE-6879-CEDD-CBA2-C0EAE81C7DBE}"/>
          </ac:spMkLst>
        </pc:spChg>
        <pc:spChg chg="mod">
          <ac:chgData name="白木 久弥子" userId="e28b147be836477a" providerId="LiveId" clId="{C94B21E8-FF1D-47D7-8FC4-ED2ED5103320}" dt="2022-09-09T05:51:20.193" v="87" actId="207"/>
          <ac:spMkLst>
            <pc:docMk/>
            <pc:sldMk cId="2150934990" sldId="270"/>
            <ac:spMk id="3" creationId="{978EB46F-2916-599F-1DFB-06CAF3763AC5}"/>
          </ac:spMkLst>
        </pc:spChg>
        <pc:spChg chg="add mod">
          <ac:chgData name="白木 久弥子" userId="e28b147be836477a" providerId="LiveId" clId="{C94B21E8-FF1D-47D7-8FC4-ED2ED5103320}" dt="2022-09-09T05:50:31.587" v="80" actId="1076"/>
          <ac:spMkLst>
            <pc:docMk/>
            <pc:sldMk cId="2150934990" sldId="270"/>
            <ac:spMk id="6" creationId="{4F02F333-F8C7-A165-1011-DE6D5D17B910}"/>
          </ac:spMkLst>
        </pc:spChg>
        <pc:spChg chg="add mod">
          <ac:chgData name="白木 久弥子" userId="e28b147be836477a" providerId="LiveId" clId="{C94B21E8-FF1D-47D7-8FC4-ED2ED5103320}" dt="2022-09-09T05:50:31.587" v="80" actId="1076"/>
          <ac:spMkLst>
            <pc:docMk/>
            <pc:sldMk cId="2150934990" sldId="270"/>
            <ac:spMk id="7" creationId="{7FC2A451-13DF-2416-DB2E-C5C3538C9E83}"/>
          </ac:spMkLst>
        </pc:spChg>
        <pc:spChg chg="mod">
          <ac:chgData name="白木 久弥子" userId="e28b147be836477a" providerId="LiveId" clId="{C94B21E8-FF1D-47D7-8FC4-ED2ED5103320}" dt="2022-09-09T05:50:55.066" v="84" actId="207"/>
          <ac:spMkLst>
            <pc:docMk/>
            <pc:sldMk cId="2150934990" sldId="270"/>
            <ac:spMk id="14" creationId="{D7055F99-C950-752D-B5B7-0F5A2A7FB261}"/>
          </ac:spMkLst>
        </pc:spChg>
        <pc:spChg chg="mod">
          <ac:chgData name="白木 久弥子" userId="e28b147be836477a" providerId="LiveId" clId="{C94B21E8-FF1D-47D7-8FC4-ED2ED5103320}" dt="2022-09-09T05:51:20.193" v="87" actId="207"/>
          <ac:spMkLst>
            <pc:docMk/>
            <pc:sldMk cId="2150934990" sldId="270"/>
            <ac:spMk id="15" creationId="{929E6C89-672C-5850-D1F5-9A0BEB673250}"/>
          </ac:spMkLst>
        </pc:spChg>
        <pc:spChg chg="mod">
          <ac:chgData name="白木 久弥子" userId="e28b147be836477a" providerId="LiveId" clId="{C94B21E8-FF1D-47D7-8FC4-ED2ED5103320}" dt="2022-09-09T05:51:24.964" v="88" actId="207"/>
          <ac:spMkLst>
            <pc:docMk/>
            <pc:sldMk cId="2150934990" sldId="270"/>
            <ac:spMk id="16" creationId="{8471A084-2181-50EF-D121-89550E6CCF32}"/>
          </ac:spMkLst>
        </pc:spChg>
      </pc:sldChg>
      <pc:sldChg chg="add del setBg">
        <pc:chgData name="白木 久弥子" userId="e28b147be836477a" providerId="LiveId" clId="{C94B21E8-FF1D-47D7-8FC4-ED2ED5103320}" dt="2022-09-09T05:53:37.879" v="110" actId="47"/>
        <pc:sldMkLst>
          <pc:docMk/>
          <pc:sldMk cId="4087608137" sldId="271"/>
        </pc:sldMkLst>
      </pc:sldChg>
      <pc:sldChg chg="add del">
        <pc:chgData name="白木 久弥子" userId="e28b147be836477a" providerId="LiveId" clId="{C94B21E8-FF1D-47D7-8FC4-ED2ED5103320}" dt="2022-09-09T06:02:42.932" v="149" actId="47"/>
        <pc:sldMkLst>
          <pc:docMk/>
          <pc:sldMk cId="316085187" sldId="274"/>
        </pc:sldMkLst>
      </pc:sldChg>
      <pc:sldChg chg="add del">
        <pc:chgData name="白木 久弥子" userId="e28b147be836477a" providerId="LiveId" clId="{C94B21E8-FF1D-47D7-8FC4-ED2ED5103320}" dt="2022-09-09T05:37:39.990" v="1" actId="47"/>
        <pc:sldMkLst>
          <pc:docMk/>
          <pc:sldMk cId="798328914" sldId="276"/>
        </pc:sldMkLst>
      </pc:sldChg>
      <pc:sldChg chg="add">
        <pc:chgData name="白木 久弥子" userId="e28b147be836477a" providerId="LiveId" clId="{C94B21E8-FF1D-47D7-8FC4-ED2ED5103320}" dt="2022-09-09T06:00:55.017" v="132"/>
        <pc:sldMkLst>
          <pc:docMk/>
          <pc:sldMk cId="365342882" sldId="281"/>
        </pc:sldMkLst>
      </pc:sldChg>
      <pc:sldChg chg="add">
        <pc:chgData name="白木 久弥子" userId="e28b147be836477a" providerId="LiveId" clId="{C94B21E8-FF1D-47D7-8FC4-ED2ED5103320}" dt="2022-09-09T05:38:06.075" v="6"/>
        <pc:sldMkLst>
          <pc:docMk/>
          <pc:sldMk cId="3623494761" sldId="284"/>
        </pc:sldMkLst>
      </pc:sldChg>
      <pc:sldChg chg="add del">
        <pc:chgData name="白木 久弥子" userId="e28b147be836477a" providerId="LiveId" clId="{C94B21E8-FF1D-47D7-8FC4-ED2ED5103320}" dt="2022-09-09T05:38:08.503" v="7" actId="47"/>
        <pc:sldMkLst>
          <pc:docMk/>
          <pc:sldMk cId="1777032880" sldId="288"/>
        </pc:sldMkLst>
      </pc:sldChg>
      <pc:sldChg chg="add del">
        <pc:chgData name="白木 久弥子" userId="e28b147be836477a" providerId="LiveId" clId="{C94B21E8-FF1D-47D7-8FC4-ED2ED5103320}" dt="2022-09-09T05:38:20.793" v="9" actId="47"/>
        <pc:sldMkLst>
          <pc:docMk/>
          <pc:sldMk cId="355695838" sldId="292"/>
        </pc:sldMkLst>
      </pc:sldChg>
      <pc:sldChg chg="add del">
        <pc:chgData name="白木 久弥子" userId="e28b147be836477a" providerId="LiveId" clId="{C94B21E8-FF1D-47D7-8FC4-ED2ED5103320}" dt="2022-09-09T06:01:03.484" v="135" actId="47"/>
        <pc:sldMkLst>
          <pc:docMk/>
          <pc:sldMk cId="2692397689" sldId="292"/>
        </pc:sldMkLst>
      </pc:sldChg>
      <pc:sldChg chg="add del setBg">
        <pc:chgData name="白木 久弥子" userId="e28b147be836477a" providerId="LiveId" clId="{C94B21E8-FF1D-47D7-8FC4-ED2ED5103320}" dt="2022-09-09T06:01:06.818" v="137" actId="47"/>
        <pc:sldMkLst>
          <pc:docMk/>
          <pc:sldMk cId="4241891381" sldId="294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3773514570" sldId="296"/>
        </pc:sldMkLst>
      </pc:sldChg>
      <pc:sldChg chg="add del setBg">
        <pc:chgData name="白木 久弥子" userId="e28b147be836477a" providerId="LiveId" clId="{C94B21E8-FF1D-47D7-8FC4-ED2ED5103320}" dt="2022-09-09T06:03:38.277" v="152" actId="47"/>
        <pc:sldMkLst>
          <pc:docMk/>
          <pc:sldMk cId="1834535153" sldId="297"/>
        </pc:sldMkLst>
      </pc:sldChg>
      <pc:sldChg chg="add setBg">
        <pc:chgData name="白木 久弥子" userId="e28b147be836477a" providerId="LiveId" clId="{C94B21E8-FF1D-47D7-8FC4-ED2ED5103320}" dt="2022-09-09T06:03:03.444" v="150"/>
        <pc:sldMkLst>
          <pc:docMk/>
          <pc:sldMk cId="2430175016" sldId="298"/>
        </pc:sldMkLst>
      </pc:sldChg>
      <pc:sldChg chg="add setBg">
        <pc:chgData name="白木 久弥子" userId="e28b147be836477a" providerId="LiveId" clId="{C94B21E8-FF1D-47D7-8FC4-ED2ED5103320}" dt="2022-09-09T06:03:17.484" v="151"/>
        <pc:sldMkLst>
          <pc:docMk/>
          <pc:sldMk cId="820876428" sldId="300"/>
        </pc:sldMkLst>
      </pc:sldChg>
      <pc:sldChg chg="add setBg">
        <pc:chgData name="白木 久弥子" userId="e28b147be836477a" providerId="LiveId" clId="{C94B21E8-FF1D-47D7-8FC4-ED2ED5103320}" dt="2022-09-09T06:03:03.444" v="150"/>
        <pc:sldMkLst>
          <pc:docMk/>
          <pc:sldMk cId="2245463951" sldId="301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925263295" sldId="303"/>
        </pc:sldMkLst>
      </pc:sldChg>
      <pc:sldChg chg="add del setBg">
        <pc:chgData name="白木 久弥子" userId="e28b147be836477a" providerId="LiveId" clId="{C94B21E8-FF1D-47D7-8FC4-ED2ED5103320}" dt="2022-09-09T06:01:01.699" v="134" actId="47"/>
        <pc:sldMkLst>
          <pc:docMk/>
          <pc:sldMk cId="1846501275" sldId="309"/>
        </pc:sldMkLst>
      </pc:sldChg>
      <pc:sldChg chg="add del">
        <pc:chgData name="白木 久弥子" userId="e28b147be836477a" providerId="LiveId" clId="{C94B21E8-FF1D-47D7-8FC4-ED2ED5103320}" dt="2022-09-09T05:37:42.495" v="3" actId="47"/>
        <pc:sldMkLst>
          <pc:docMk/>
          <pc:sldMk cId="1873570103" sldId="309"/>
        </pc:sldMkLst>
      </pc:sldChg>
      <pc:sldChg chg="add modNotesTx">
        <pc:chgData name="白木 久弥子" userId="e28b147be836477a" providerId="LiveId" clId="{C94B21E8-FF1D-47D7-8FC4-ED2ED5103320}" dt="2022-09-09T06:06:16.745" v="167" actId="20577"/>
        <pc:sldMkLst>
          <pc:docMk/>
          <pc:sldMk cId="2337331139" sldId="310"/>
        </pc:sldMkLst>
      </pc:sldChg>
      <pc:sldChg chg="add del">
        <pc:chgData name="白木 久弥子" userId="e28b147be836477a" providerId="LiveId" clId="{C94B21E8-FF1D-47D7-8FC4-ED2ED5103320}" dt="2022-09-09T05:51:31.650" v="89" actId="47"/>
        <pc:sldMkLst>
          <pc:docMk/>
          <pc:sldMk cId="1129371444" sldId="311"/>
        </pc:sldMkLst>
      </pc:sldChg>
      <pc:sldChg chg="add del setBg">
        <pc:chgData name="白木 久弥子" userId="e28b147be836477a" providerId="LiveId" clId="{C94B21E8-FF1D-47D7-8FC4-ED2ED5103320}" dt="2022-09-09T06:01:05.627" v="136" actId="47"/>
        <pc:sldMkLst>
          <pc:docMk/>
          <pc:sldMk cId="59599820" sldId="312"/>
        </pc:sldMkLst>
      </pc:sldChg>
      <pc:sldChg chg="add del">
        <pc:chgData name="白木 久弥子" userId="e28b147be836477a" providerId="LiveId" clId="{C94B21E8-FF1D-47D7-8FC4-ED2ED5103320}" dt="2022-09-09T06:05:52.823" v="157" actId="47"/>
        <pc:sldMkLst>
          <pc:docMk/>
          <pc:sldMk cId="3717838996" sldId="312"/>
        </pc:sldMkLst>
      </pc:sldChg>
      <pc:sldChg chg="add setBg">
        <pc:chgData name="白木 久弥子" userId="e28b147be836477a" providerId="LiveId" clId="{C94B21E8-FF1D-47D7-8FC4-ED2ED5103320}" dt="2022-09-09T06:09:30.809" v="170"/>
        <pc:sldMkLst>
          <pc:docMk/>
          <pc:sldMk cId="4135398214" sldId="315"/>
        </pc:sldMkLst>
      </pc:sldChg>
      <pc:sldChg chg="add del">
        <pc:chgData name="白木 久弥子" userId="e28b147be836477a" providerId="LiveId" clId="{C94B21E8-FF1D-47D7-8FC4-ED2ED5103320}" dt="2022-09-09T05:37:41.218" v="2" actId="47"/>
        <pc:sldMkLst>
          <pc:docMk/>
          <pc:sldMk cId="1267781380" sldId="316"/>
        </pc:sldMkLst>
      </pc:sldChg>
      <pc:sldChg chg="add">
        <pc:chgData name="白木 久弥子" userId="e28b147be836477a" providerId="LiveId" clId="{C94B21E8-FF1D-47D7-8FC4-ED2ED5103320}" dt="2022-09-09T06:00:55.017" v="132"/>
        <pc:sldMkLst>
          <pc:docMk/>
          <pc:sldMk cId="2395760268" sldId="317"/>
        </pc:sldMkLst>
      </pc:sldChg>
      <pc:sldChg chg="add setBg">
        <pc:chgData name="白木 久弥子" userId="e28b147be836477a" providerId="LiveId" clId="{C94B21E8-FF1D-47D7-8FC4-ED2ED5103320}" dt="2022-09-09T06:01:42.906" v="142"/>
        <pc:sldMkLst>
          <pc:docMk/>
          <pc:sldMk cId="2329893979" sldId="321"/>
        </pc:sldMkLst>
      </pc:sldChg>
      <pc:sldChg chg="add setBg">
        <pc:chgData name="白木 久弥子" userId="e28b147be836477a" providerId="LiveId" clId="{C94B21E8-FF1D-47D7-8FC4-ED2ED5103320}" dt="2022-09-09T06:02:03.956" v="143"/>
        <pc:sldMkLst>
          <pc:docMk/>
          <pc:sldMk cId="1627172068" sldId="324"/>
        </pc:sldMkLst>
      </pc:sldChg>
      <pc:sldChg chg="add del">
        <pc:chgData name="白木 久弥子" userId="e28b147be836477a" providerId="LiveId" clId="{C94B21E8-FF1D-47D7-8FC4-ED2ED5103320}" dt="2022-09-09T05:54:45.645" v="118" actId="47"/>
        <pc:sldMkLst>
          <pc:docMk/>
          <pc:sldMk cId="1523588444" sldId="325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900972164" sldId="328"/>
        </pc:sldMkLst>
      </pc:sldChg>
      <pc:sldChg chg="add">
        <pc:chgData name="白木 久弥子" userId="e28b147be836477a" providerId="LiveId" clId="{C94B21E8-FF1D-47D7-8FC4-ED2ED5103320}" dt="2022-09-09T06:00:55.017" v="132"/>
        <pc:sldMkLst>
          <pc:docMk/>
          <pc:sldMk cId="2699127631" sldId="329"/>
        </pc:sldMkLst>
      </pc:sldChg>
      <pc:sldChg chg="add del">
        <pc:chgData name="白木 久弥子" userId="e28b147be836477a" providerId="LiveId" clId="{C94B21E8-FF1D-47D7-8FC4-ED2ED5103320}" dt="2022-09-09T06:00:58.919" v="133" actId="47"/>
        <pc:sldMkLst>
          <pc:docMk/>
          <pc:sldMk cId="4080981989" sldId="330"/>
        </pc:sldMkLst>
      </pc:sldChg>
      <pc:sldChg chg="add">
        <pc:chgData name="白木 久弥子" userId="e28b147be836477a" providerId="LiveId" clId="{C94B21E8-FF1D-47D7-8FC4-ED2ED5103320}" dt="2022-09-09T06:02:03.956" v="143"/>
        <pc:sldMkLst>
          <pc:docMk/>
          <pc:sldMk cId="2671941574" sldId="332"/>
        </pc:sldMkLst>
      </pc:sldChg>
      <pc:sldChg chg="add del">
        <pc:chgData name="白木 久弥子" userId="e28b147be836477a" providerId="LiveId" clId="{C94B21E8-FF1D-47D7-8FC4-ED2ED5103320}" dt="2022-09-09T06:04:06.081" v="154" actId="47"/>
        <pc:sldMkLst>
          <pc:docMk/>
          <pc:sldMk cId="3235605948" sldId="334"/>
        </pc:sldMkLst>
      </pc:sldChg>
      <pc:sldChg chg="add del">
        <pc:chgData name="白木 久弥子" userId="e28b147be836477a" providerId="LiveId" clId="{C94B21E8-FF1D-47D7-8FC4-ED2ED5103320}" dt="2022-09-09T06:04:02.636" v="153" actId="47"/>
        <pc:sldMkLst>
          <pc:docMk/>
          <pc:sldMk cId="3061117377" sldId="335"/>
        </pc:sldMkLst>
      </pc:sldChg>
      <pc:sldChg chg="add del setBg">
        <pc:chgData name="白木 久弥子" userId="e28b147be836477a" providerId="LiveId" clId="{C94B21E8-FF1D-47D7-8FC4-ED2ED5103320}" dt="2022-09-09T06:04:11.586" v="155" actId="47"/>
        <pc:sldMkLst>
          <pc:docMk/>
          <pc:sldMk cId="1126979601" sldId="336"/>
        </pc:sldMkLst>
      </pc:sldChg>
      <pc:sldChg chg="add">
        <pc:chgData name="白木 久弥子" userId="e28b147be836477a" providerId="LiveId" clId="{C94B21E8-FF1D-47D7-8FC4-ED2ED5103320}" dt="2022-09-09T05:37:31.902" v="0"/>
        <pc:sldMkLst>
          <pc:docMk/>
          <pc:sldMk cId="3311301945" sldId="341"/>
        </pc:sldMkLst>
      </pc:sldChg>
      <pc:sldChg chg="add">
        <pc:chgData name="白木 久弥子" userId="e28b147be836477a" providerId="LiveId" clId="{C94B21E8-FF1D-47D7-8FC4-ED2ED5103320}" dt="2022-09-09T05:37:31.902" v="0"/>
        <pc:sldMkLst>
          <pc:docMk/>
          <pc:sldMk cId="3291254955" sldId="343"/>
        </pc:sldMkLst>
      </pc:sldChg>
      <pc:sldChg chg="add del">
        <pc:chgData name="白木 久弥子" userId="e28b147be836477a" providerId="LiveId" clId="{C94B21E8-FF1D-47D7-8FC4-ED2ED5103320}" dt="2022-09-09T05:38:33.648" v="10" actId="47"/>
        <pc:sldMkLst>
          <pc:docMk/>
          <pc:sldMk cId="326707908" sldId="344"/>
        </pc:sldMkLst>
      </pc:sldChg>
      <pc:sldChg chg="add del setBg">
        <pc:chgData name="白木 久弥子" userId="e28b147be836477a" providerId="LiveId" clId="{C94B21E8-FF1D-47D7-8FC4-ED2ED5103320}" dt="2022-09-09T05:48:57.379" v="75" actId="47"/>
        <pc:sldMkLst>
          <pc:docMk/>
          <pc:sldMk cId="1823409127" sldId="345"/>
        </pc:sldMkLst>
      </pc:sldChg>
      <pc:sldChg chg="add">
        <pc:chgData name="白木 久弥子" userId="e28b147be836477a" providerId="LiveId" clId="{C94B21E8-FF1D-47D7-8FC4-ED2ED5103320}" dt="2022-09-09T05:37:31.902" v="0"/>
        <pc:sldMkLst>
          <pc:docMk/>
          <pc:sldMk cId="12371761" sldId="346"/>
        </pc:sldMkLst>
      </pc:sldChg>
      <pc:sldChg chg="add del">
        <pc:chgData name="白木 久弥子" userId="e28b147be836477a" providerId="LiveId" clId="{C94B21E8-FF1D-47D7-8FC4-ED2ED5103320}" dt="2022-09-09T06:08:10.337" v="168"/>
        <pc:sldMkLst>
          <pc:docMk/>
          <pc:sldMk cId="3659984733" sldId="347"/>
        </pc:sldMkLst>
      </pc:sldChg>
      <pc:sldChg chg="add del">
        <pc:chgData name="白木 久弥子" userId="e28b147be836477a" providerId="LiveId" clId="{C94B21E8-FF1D-47D7-8FC4-ED2ED5103320}" dt="2022-09-09T05:37:44.908" v="5" actId="47"/>
        <pc:sldMkLst>
          <pc:docMk/>
          <pc:sldMk cId="907788891" sldId="348"/>
        </pc:sldMkLst>
      </pc:sldChg>
      <pc:sldChg chg="add">
        <pc:chgData name="白木 久弥子" userId="e28b147be836477a" providerId="LiveId" clId="{C94B21E8-FF1D-47D7-8FC4-ED2ED5103320}" dt="2022-09-09T05:37:31.902" v="0"/>
        <pc:sldMkLst>
          <pc:docMk/>
          <pc:sldMk cId="1355668724" sldId="349"/>
        </pc:sldMkLst>
      </pc:sldChg>
      <pc:sldChg chg="add del">
        <pc:chgData name="白木 久弥子" userId="e28b147be836477a" providerId="LiveId" clId="{C94B21E8-FF1D-47D7-8FC4-ED2ED5103320}" dt="2022-09-09T05:38:09.773" v="8" actId="47"/>
        <pc:sldMkLst>
          <pc:docMk/>
          <pc:sldMk cId="3346693955" sldId="350"/>
        </pc:sldMkLst>
      </pc:sldChg>
      <pc:sldChg chg="add del">
        <pc:chgData name="白木 久弥子" userId="e28b147be836477a" providerId="LiveId" clId="{C94B21E8-FF1D-47D7-8FC4-ED2ED5103320}" dt="2022-09-09T06:02:10.662" v="145" actId="47"/>
        <pc:sldMkLst>
          <pc:docMk/>
          <pc:sldMk cId="4061945203" sldId="351"/>
        </pc:sldMkLst>
      </pc:sldChg>
      <pc:sldChg chg="add del">
        <pc:chgData name="白木 久弥子" userId="e28b147be836477a" providerId="LiveId" clId="{C94B21E8-FF1D-47D7-8FC4-ED2ED5103320}" dt="2022-09-09T06:02:06.979" v="144" actId="47"/>
        <pc:sldMkLst>
          <pc:docMk/>
          <pc:sldMk cId="237631" sldId="352"/>
        </pc:sldMkLst>
      </pc:sldChg>
      <pc:sldChg chg="add del">
        <pc:chgData name="白木 久弥子" userId="e28b147be836477a" providerId="LiveId" clId="{C94B21E8-FF1D-47D7-8FC4-ED2ED5103320}" dt="2022-09-09T06:08:15.320" v="169" actId="47"/>
        <pc:sldMkLst>
          <pc:docMk/>
          <pc:sldMk cId="1134858155" sldId="357"/>
        </pc:sldMkLst>
      </pc:sldChg>
      <pc:sldChg chg="add del setBg">
        <pc:chgData name="白木 久弥子" userId="e28b147be836477a" providerId="LiveId" clId="{C94B21E8-FF1D-47D7-8FC4-ED2ED5103320}" dt="2022-09-09T05:54:54.613" v="119" actId="47"/>
        <pc:sldMkLst>
          <pc:docMk/>
          <pc:sldMk cId="129745506" sldId="791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4001192156" sldId="797"/>
        </pc:sldMkLst>
      </pc:sldChg>
      <pc:sldChg chg="add del setBg">
        <pc:chgData name="白木 久弥子" userId="e28b147be836477a" providerId="LiveId" clId="{C94B21E8-FF1D-47D7-8FC4-ED2ED5103320}" dt="2022-09-09T05:38:35.998" v="11" actId="47"/>
        <pc:sldMkLst>
          <pc:docMk/>
          <pc:sldMk cId="41490146" sldId="799"/>
        </pc:sldMkLst>
      </pc:sldChg>
      <pc:sldChg chg="addSp delSp modSp add mod setBg">
        <pc:chgData name="白木 久弥子" userId="e28b147be836477a" providerId="LiveId" clId="{C94B21E8-FF1D-47D7-8FC4-ED2ED5103320}" dt="2022-09-09T05:45:42.093" v="53" actId="478"/>
        <pc:sldMkLst>
          <pc:docMk/>
          <pc:sldMk cId="2132735798" sldId="800"/>
        </pc:sldMkLst>
        <pc:picChg chg="add del mod modCrop">
          <ac:chgData name="白木 久弥子" userId="e28b147be836477a" providerId="LiveId" clId="{C94B21E8-FF1D-47D7-8FC4-ED2ED5103320}" dt="2022-09-09T05:45:42.093" v="53" actId="478"/>
          <ac:picMkLst>
            <pc:docMk/>
            <pc:sldMk cId="2132735798" sldId="800"/>
            <ac:picMk id="4" creationId="{F6329B19-B1AD-0B1B-B7B7-C419FED44E71}"/>
          </ac:picMkLst>
        </pc:picChg>
      </pc:sldChg>
      <pc:sldChg chg="delSp modSp add mod modNotesTx">
        <pc:chgData name="白木 久弥子" userId="e28b147be836477a" providerId="LiveId" clId="{C94B21E8-FF1D-47D7-8FC4-ED2ED5103320}" dt="2022-09-09T05:51:59.470" v="108" actId="20577"/>
        <pc:sldMkLst>
          <pc:docMk/>
          <pc:sldMk cId="2988118861" sldId="801"/>
        </pc:sldMkLst>
        <pc:spChg chg="ord">
          <ac:chgData name="白木 久弥子" userId="e28b147be836477a" providerId="LiveId" clId="{C94B21E8-FF1D-47D7-8FC4-ED2ED5103320}" dt="2022-09-09T05:44:18.335" v="38" actId="167"/>
          <ac:spMkLst>
            <pc:docMk/>
            <pc:sldMk cId="2988118861" sldId="801"/>
            <ac:spMk id="19" creationId="{EF0545F6-D7D9-4189-8C2C-4D0EC699FDCA}"/>
          </ac:spMkLst>
        </pc:spChg>
        <pc:spChg chg="del">
          <ac:chgData name="白木 久弥子" userId="e28b147be836477a" providerId="LiveId" clId="{C94B21E8-FF1D-47D7-8FC4-ED2ED5103320}" dt="2022-09-09T05:44:05.121" v="34" actId="478"/>
          <ac:spMkLst>
            <pc:docMk/>
            <pc:sldMk cId="2988118861" sldId="801"/>
            <ac:spMk id="20" creationId="{5F9A973B-C563-9D96-93DC-BAC560539812}"/>
          </ac:spMkLst>
        </pc:spChg>
        <pc:picChg chg="mod ord">
          <ac:chgData name="白木 久弥子" userId="e28b147be836477a" providerId="LiveId" clId="{C94B21E8-FF1D-47D7-8FC4-ED2ED5103320}" dt="2022-09-09T05:44:14.044" v="36" actId="167"/>
          <ac:picMkLst>
            <pc:docMk/>
            <pc:sldMk cId="2988118861" sldId="801"/>
            <ac:picMk id="10" creationId="{B35FB47C-BADC-36FA-5F1B-8DCEB95D12AC}"/>
          </ac:picMkLst>
        </pc:picChg>
        <pc:picChg chg="del">
          <ac:chgData name="白木 久弥子" userId="e28b147be836477a" providerId="LiveId" clId="{C94B21E8-FF1D-47D7-8FC4-ED2ED5103320}" dt="2022-09-09T05:44:15.434" v="37" actId="478"/>
          <ac:picMkLst>
            <pc:docMk/>
            <pc:sldMk cId="2988118861" sldId="801"/>
            <ac:picMk id="14" creationId="{8ED9389E-F32D-164A-B25F-AFA86A40DB10}"/>
          </ac:picMkLst>
        </pc:picChg>
      </pc:sldChg>
      <pc:sldChg chg="addSp modSp add del mod">
        <pc:chgData name="白木 久弥子" userId="e28b147be836477a" providerId="LiveId" clId="{C94B21E8-FF1D-47D7-8FC4-ED2ED5103320}" dt="2022-09-09T05:48:57.379" v="75" actId="47"/>
        <pc:sldMkLst>
          <pc:docMk/>
          <pc:sldMk cId="3346693955" sldId="802"/>
        </pc:sldMkLst>
        <pc:spChg chg="add mod">
          <ac:chgData name="白木 久弥子" userId="e28b147be836477a" providerId="LiveId" clId="{C94B21E8-FF1D-47D7-8FC4-ED2ED5103320}" dt="2022-09-09T05:46:37.772" v="57" actId="1076"/>
          <ac:spMkLst>
            <pc:docMk/>
            <pc:sldMk cId="3346693955" sldId="802"/>
            <ac:spMk id="33" creationId="{CEE046B6-E008-4E08-838C-5552C462C662}"/>
          </ac:spMkLst>
        </pc:spChg>
        <pc:spChg chg="add mod">
          <ac:chgData name="白木 久弥子" userId="e28b147be836477a" providerId="LiveId" clId="{C94B21E8-FF1D-47D7-8FC4-ED2ED5103320}" dt="2022-09-09T05:46:37.772" v="57" actId="1076"/>
          <ac:spMkLst>
            <pc:docMk/>
            <pc:sldMk cId="3346693955" sldId="802"/>
            <ac:spMk id="34" creationId="{B66A42BA-3ADC-266A-E78A-E6708C9665A4}"/>
          </ac:spMkLst>
        </pc:spChg>
        <pc:spChg chg="add mod">
          <ac:chgData name="白木 久弥子" userId="e28b147be836477a" providerId="LiveId" clId="{C94B21E8-FF1D-47D7-8FC4-ED2ED5103320}" dt="2022-09-09T05:46:37.772" v="57" actId="1076"/>
          <ac:spMkLst>
            <pc:docMk/>
            <pc:sldMk cId="3346693955" sldId="802"/>
            <ac:spMk id="35" creationId="{99255354-DDC9-FB72-CC83-0EBD69FAC03D}"/>
          </ac:spMkLst>
        </pc:spChg>
        <pc:spChg chg="add mod">
          <ac:chgData name="白木 久弥子" userId="e28b147be836477a" providerId="LiveId" clId="{C94B21E8-FF1D-47D7-8FC4-ED2ED5103320}" dt="2022-09-09T05:46:37.772" v="57" actId="1076"/>
          <ac:spMkLst>
            <pc:docMk/>
            <pc:sldMk cId="3346693955" sldId="802"/>
            <ac:spMk id="36" creationId="{85DF0C24-3B6D-19DF-5445-84D204CC1551}"/>
          </ac:spMkLst>
        </pc:spChg>
      </pc:sldChg>
      <pc:sldChg chg="add del setBg">
        <pc:chgData name="白木 久弥子" userId="e28b147be836477a" providerId="LiveId" clId="{C94B21E8-FF1D-47D7-8FC4-ED2ED5103320}" dt="2022-09-09T05:46:56.629" v="59" actId="47"/>
        <pc:sldMkLst>
          <pc:docMk/>
          <pc:sldMk cId="3556260693" sldId="803"/>
        </pc:sldMkLst>
      </pc:sldChg>
      <pc:sldChg chg="modSp add mod ord modNotesTx">
        <pc:chgData name="白木 久弥子" userId="e28b147be836477a" providerId="LiveId" clId="{C94B21E8-FF1D-47D7-8FC4-ED2ED5103320}" dt="2022-09-09T05:51:53.294" v="98" actId="20577"/>
        <pc:sldMkLst>
          <pc:docMk/>
          <pc:sldMk cId="928385739" sldId="804"/>
        </pc:sldMkLst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8" creationId="{117E5A27-EDB0-FCE2-56FE-F65DA65CDE77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9" creationId="{1B871F7D-E32E-9355-618E-54A42F0495E5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10" creationId="{A141854E-E7C0-2FEE-8DC7-31A27398C7DB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11" creationId="{28D08A82-DE46-4277-6133-8B6F1458E02A}"/>
          </ac:spMkLst>
        </pc:spChg>
        <pc:spChg chg="mod">
          <ac:chgData name="白木 久弥子" userId="e28b147be836477a" providerId="LiveId" clId="{C94B21E8-FF1D-47D7-8FC4-ED2ED5103320}" dt="2022-09-09T05:47:47.628" v="64" actId="207"/>
          <ac:spMkLst>
            <pc:docMk/>
            <pc:sldMk cId="928385739" sldId="804"/>
            <ac:spMk id="12" creationId="{C6585B21-9546-1F70-3F5F-0DB65B2A9452}"/>
          </ac:spMkLst>
        </pc:spChg>
        <pc:spChg chg="mod">
          <ac:chgData name="白木 久弥子" userId="e28b147be836477a" providerId="LiveId" clId="{C94B21E8-FF1D-47D7-8FC4-ED2ED5103320}" dt="2022-09-09T05:47:53.019" v="65" actId="207"/>
          <ac:spMkLst>
            <pc:docMk/>
            <pc:sldMk cId="928385739" sldId="804"/>
            <ac:spMk id="13" creationId="{9C26E5B3-F413-355F-047A-7204C199FA01}"/>
          </ac:spMkLst>
        </pc:spChg>
        <pc:spChg chg="mod">
          <ac:chgData name="白木 久弥子" userId="e28b147be836477a" providerId="LiveId" clId="{C94B21E8-FF1D-47D7-8FC4-ED2ED5103320}" dt="2022-09-09T05:47:57.191" v="66" actId="207"/>
          <ac:spMkLst>
            <pc:docMk/>
            <pc:sldMk cId="928385739" sldId="804"/>
            <ac:spMk id="14" creationId="{69B498DD-56BB-A09D-2137-E29268452B3E}"/>
          </ac:spMkLst>
        </pc:spChg>
        <pc:spChg chg="mod">
          <ac:chgData name="白木 久弥子" userId="e28b147be836477a" providerId="LiveId" clId="{C94B21E8-FF1D-47D7-8FC4-ED2ED5103320}" dt="2022-09-09T05:48:00.914" v="67" actId="207"/>
          <ac:spMkLst>
            <pc:docMk/>
            <pc:sldMk cId="928385739" sldId="804"/>
            <ac:spMk id="15" creationId="{2688AC45-401D-9AF7-5DB7-9B99BC4082DC}"/>
          </ac:spMkLst>
        </pc:spChg>
        <pc:spChg chg="mod">
          <ac:chgData name="白木 久弥子" userId="e28b147be836477a" providerId="LiveId" clId="{C94B21E8-FF1D-47D7-8FC4-ED2ED5103320}" dt="2022-09-09T05:47:08.425" v="60" actId="207"/>
          <ac:spMkLst>
            <pc:docMk/>
            <pc:sldMk cId="928385739" sldId="804"/>
            <ac:spMk id="20" creationId="{0079826E-AF39-DE1D-2462-B93198562918}"/>
          </ac:spMkLst>
        </pc:spChg>
        <pc:spChg chg="mod">
          <ac:chgData name="白木 久弥子" userId="e28b147be836477a" providerId="LiveId" clId="{C94B21E8-FF1D-47D7-8FC4-ED2ED5103320}" dt="2022-09-09T05:47:28.894" v="62" actId="207"/>
          <ac:spMkLst>
            <pc:docMk/>
            <pc:sldMk cId="928385739" sldId="804"/>
            <ac:spMk id="21" creationId="{FDEF7BCB-D556-335E-4383-E345CFF798C0}"/>
          </ac:spMkLst>
        </pc:spChg>
        <pc:spChg chg="mod">
          <ac:chgData name="白木 久弥子" userId="e28b147be836477a" providerId="LiveId" clId="{C94B21E8-FF1D-47D7-8FC4-ED2ED5103320}" dt="2022-09-09T05:47:20.662" v="61" actId="207"/>
          <ac:spMkLst>
            <pc:docMk/>
            <pc:sldMk cId="928385739" sldId="804"/>
            <ac:spMk id="22" creationId="{8123942A-7AA8-DA5D-82AC-48838D67FF60}"/>
          </ac:spMkLst>
        </pc:spChg>
        <pc:spChg chg="mod">
          <ac:chgData name="白木 久弥子" userId="e28b147be836477a" providerId="LiveId" clId="{C94B21E8-FF1D-47D7-8FC4-ED2ED5103320}" dt="2022-09-09T05:47:35.361" v="63" actId="207"/>
          <ac:spMkLst>
            <pc:docMk/>
            <pc:sldMk cId="928385739" sldId="804"/>
            <ac:spMk id="23" creationId="{44CF2605-24F1-B17F-6A4D-95A24442FC61}"/>
          </ac:spMkLst>
        </pc:spChg>
        <pc:spChg chg="mod">
          <ac:chgData name="白木 久弥子" userId="e28b147be836477a" providerId="LiveId" clId="{C94B21E8-FF1D-47D7-8FC4-ED2ED5103320}" dt="2022-09-09T05:48:36.393" v="72" actId="207"/>
          <ac:spMkLst>
            <pc:docMk/>
            <pc:sldMk cId="928385739" sldId="804"/>
            <ac:spMk id="24" creationId="{CA735918-DCDD-D75A-5FA9-89945D145C06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28" creationId="{ABAC0CB4-AA3D-BB35-7BBA-2DA7D226F5DD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29" creationId="{A1F64D05-02DD-3E5A-CBDF-F10488AEC72A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30" creationId="{C028E10A-C2CF-ED9A-EB74-6F688BA3B349}"/>
          </ac:spMkLst>
        </pc:spChg>
        <pc:spChg chg="mod">
          <ac:chgData name="白木 久弥子" userId="e28b147be836477a" providerId="LiveId" clId="{C94B21E8-FF1D-47D7-8FC4-ED2ED5103320}" dt="2022-09-09T05:48:29.274" v="71" actId="207"/>
          <ac:spMkLst>
            <pc:docMk/>
            <pc:sldMk cId="928385739" sldId="804"/>
            <ac:spMk id="31" creationId="{CFA4DA5C-424A-A5B9-22BA-204511598AAF}"/>
          </ac:spMkLst>
        </pc:spChg>
        <pc:spChg chg="mod">
          <ac:chgData name="白木 久弥子" userId="e28b147be836477a" providerId="LiveId" clId="{C94B21E8-FF1D-47D7-8FC4-ED2ED5103320}" dt="2022-09-09T05:48:16.937" v="68" actId="207"/>
          <ac:spMkLst>
            <pc:docMk/>
            <pc:sldMk cId="928385739" sldId="804"/>
            <ac:spMk id="32" creationId="{994D7202-01B1-1961-CD4D-824AAAA31598}"/>
          </ac:spMkLst>
        </pc:spChg>
        <pc:grpChg chg="mod">
          <ac:chgData name="白木 久弥子" userId="e28b147be836477a" providerId="LiveId" clId="{C94B21E8-FF1D-47D7-8FC4-ED2ED5103320}" dt="2022-09-09T05:48:23.120" v="70" actId="1076"/>
          <ac:grpSpMkLst>
            <pc:docMk/>
            <pc:sldMk cId="928385739" sldId="804"/>
            <ac:grpSpMk id="26" creationId="{15B1FF48-0B6F-FF7B-8900-CB139812727D}"/>
          </ac:grpSpMkLst>
        </pc:grpChg>
        <pc:grpChg chg="mod">
          <ac:chgData name="白木 久弥子" userId="e28b147be836477a" providerId="LiveId" clId="{C94B21E8-FF1D-47D7-8FC4-ED2ED5103320}" dt="2022-09-09T05:48:23.120" v="70" actId="1076"/>
          <ac:grpSpMkLst>
            <pc:docMk/>
            <pc:sldMk cId="928385739" sldId="804"/>
            <ac:grpSpMk id="27" creationId="{4526B16A-B9B4-CF63-3C30-5619F2DDCD89}"/>
          </ac:grpSpMkLst>
        </pc:grpChg>
      </pc:sldChg>
      <pc:sldChg chg="add ord">
        <pc:chgData name="白木 久弥子" userId="e28b147be836477a" providerId="LiveId" clId="{C94B21E8-FF1D-47D7-8FC4-ED2ED5103320}" dt="2022-09-09T05:51:10.113" v="86"/>
        <pc:sldMkLst>
          <pc:docMk/>
          <pc:sldMk cId="1671221859" sldId="805"/>
        </pc:sldMkLst>
      </pc:sldChg>
      <pc:sldChg chg="add setBg">
        <pc:chgData name="白木 久弥子" userId="e28b147be836477a" providerId="LiveId" clId="{C94B21E8-FF1D-47D7-8FC4-ED2ED5103320}" dt="2022-09-09T05:54:16.809" v="114"/>
        <pc:sldMkLst>
          <pc:docMk/>
          <pc:sldMk cId="1888881537" sldId="806"/>
        </pc:sldMkLst>
      </pc:sldChg>
      <pc:sldChg chg="add del">
        <pc:chgData name="白木 久弥子" userId="e28b147be836477a" providerId="LiveId" clId="{C94B21E8-FF1D-47D7-8FC4-ED2ED5103320}" dt="2022-09-09T06:00:27.621" v="130"/>
        <pc:sldMkLst>
          <pc:docMk/>
          <pc:sldMk cId="719515134" sldId="807"/>
        </pc:sldMkLst>
      </pc:sldChg>
      <pc:sldChg chg="add">
        <pc:chgData name="白木 久弥子" userId="e28b147be836477a" providerId="LiveId" clId="{C94B21E8-FF1D-47D7-8FC4-ED2ED5103320}" dt="2022-09-09T05:55:32.768" v="121"/>
        <pc:sldMkLst>
          <pc:docMk/>
          <pc:sldMk cId="2139615500" sldId="808"/>
        </pc:sldMkLst>
      </pc:sldChg>
      <pc:sldChg chg="add del setBg">
        <pc:chgData name="白木 久弥子" userId="e28b147be836477a" providerId="LiveId" clId="{C94B21E8-FF1D-47D7-8FC4-ED2ED5103320}" dt="2022-09-09T05:56:07.515" v="122" actId="47"/>
        <pc:sldMkLst>
          <pc:docMk/>
          <pc:sldMk cId="901240791" sldId="810"/>
        </pc:sldMkLst>
      </pc:sldChg>
      <pc:sldChg chg="add del">
        <pc:chgData name="白木 久弥子" userId="e28b147be836477a" providerId="LiveId" clId="{C94B21E8-FF1D-47D7-8FC4-ED2ED5103320}" dt="2022-09-09T05:54:31.186" v="116" actId="47"/>
        <pc:sldMkLst>
          <pc:docMk/>
          <pc:sldMk cId="1153326223" sldId="814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2775486492" sldId="815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3815090699" sldId="817"/>
        </pc:sldMkLst>
      </pc:sldChg>
      <pc:sldChg chg="add del">
        <pc:chgData name="白木 久弥子" userId="e28b147be836477a" providerId="LiveId" clId="{C94B21E8-FF1D-47D7-8FC4-ED2ED5103320}" dt="2022-09-09T05:54:12.158" v="113" actId="47"/>
        <pc:sldMkLst>
          <pc:docMk/>
          <pc:sldMk cId="1236788110" sldId="818"/>
        </pc:sldMkLst>
      </pc:sldChg>
      <pc:sldChg chg="add setBg">
        <pc:chgData name="白木 久弥子" userId="e28b147be836477a" providerId="LiveId" clId="{C94B21E8-FF1D-47D7-8FC4-ED2ED5103320}" dt="2022-09-09T05:55:32.768" v="121"/>
        <pc:sldMkLst>
          <pc:docMk/>
          <pc:sldMk cId="294816625" sldId="819"/>
        </pc:sldMkLst>
      </pc:sldChg>
      <pc:sldChg chg="add del">
        <pc:chgData name="白木 久弥子" userId="e28b147be836477a" providerId="LiveId" clId="{C94B21E8-FF1D-47D7-8FC4-ED2ED5103320}" dt="2022-09-09T05:53:59.550" v="112" actId="47"/>
        <pc:sldMkLst>
          <pc:docMk/>
          <pc:sldMk cId="2214978039" sldId="819"/>
        </pc:sldMkLst>
      </pc:sldChg>
      <pc:sldChg chg="add del setBg">
        <pc:chgData name="白木 久弥子" userId="e28b147be836477a" providerId="LiveId" clId="{C94B21E8-FF1D-47D7-8FC4-ED2ED5103320}" dt="2022-09-09T05:53:56.893" v="111" actId="47"/>
        <pc:sldMkLst>
          <pc:docMk/>
          <pc:sldMk cId="3000456401" sldId="820"/>
        </pc:sldMkLst>
      </pc:sldChg>
      <pc:sldChg chg="add">
        <pc:chgData name="白木 久弥子" userId="e28b147be836477a" providerId="LiveId" clId="{C94B21E8-FF1D-47D7-8FC4-ED2ED5103320}" dt="2022-09-09T05:53:32.001" v="109"/>
        <pc:sldMkLst>
          <pc:docMk/>
          <pc:sldMk cId="2784380362" sldId="823"/>
        </pc:sldMkLst>
      </pc:sldChg>
      <pc:sldChg chg="add setBg">
        <pc:chgData name="白木 久弥子" userId="e28b147be836477a" providerId="LiveId" clId="{C94B21E8-FF1D-47D7-8FC4-ED2ED5103320}" dt="2022-09-09T05:55:32.768" v="121"/>
        <pc:sldMkLst>
          <pc:docMk/>
          <pc:sldMk cId="129323761" sldId="824"/>
        </pc:sldMkLst>
      </pc:sldChg>
      <pc:sldChg chg="add del setBg">
        <pc:chgData name="白木 久弥子" userId="e28b147be836477a" providerId="LiveId" clId="{C94B21E8-FF1D-47D7-8FC4-ED2ED5103320}" dt="2022-09-09T05:54:21.011" v="115" actId="47"/>
        <pc:sldMkLst>
          <pc:docMk/>
          <pc:sldMk cId="4273130184" sldId="824"/>
        </pc:sldMkLst>
      </pc:sldChg>
      <pc:sldChg chg="add del setBg">
        <pc:chgData name="白木 久弥子" userId="e28b147be836477a" providerId="LiveId" clId="{C94B21E8-FF1D-47D7-8FC4-ED2ED5103320}" dt="2022-09-09T05:56:25.692" v="123" actId="47"/>
        <pc:sldMkLst>
          <pc:docMk/>
          <pc:sldMk cId="920148048" sldId="825"/>
        </pc:sldMkLst>
      </pc:sldChg>
      <pc:sldChg chg="add del setBg">
        <pc:chgData name="白木 久弥子" userId="e28b147be836477a" providerId="LiveId" clId="{C94B21E8-FF1D-47D7-8FC4-ED2ED5103320}" dt="2022-09-09T05:54:41.417" v="117" actId="47"/>
        <pc:sldMkLst>
          <pc:docMk/>
          <pc:sldMk cId="1102359120" sldId="825"/>
        </pc:sldMkLst>
      </pc:sldChg>
      <pc:sldChg chg="add del setBg">
        <pc:chgData name="白木 久弥子" userId="e28b147be836477a" providerId="LiveId" clId="{C94B21E8-FF1D-47D7-8FC4-ED2ED5103320}" dt="2022-09-09T06:00:30.056" v="131" actId="47"/>
        <pc:sldMkLst>
          <pc:docMk/>
          <pc:sldMk cId="3887148065" sldId="827"/>
        </pc:sldMkLst>
      </pc:sldChg>
      <pc:sldChg chg="add setBg">
        <pc:chgData name="白木 久弥子" userId="e28b147be836477a" providerId="LiveId" clId="{C94B21E8-FF1D-47D7-8FC4-ED2ED5103320}" dt="2022-09-09T05:58:39.392" v="125"/>
        <pc:sldMkLst>
          <pc:docMk/>
          <pc:sldMk cId="48606591" sldId="828"/>
        </pc:sldMkLst>
      </pc:sldChg>
      <pc:sldChg chg="add del">
        <pc:chgData name="白木 久弥子" userId="e28b147be836477a" providerId="LiveId" clId="{C94B21E8-FF1D-47D7-8FC4-ED2ED5103320}" dt="2022-09-09T05:59:07.415" v="127" actId="47"/>
        <pc:sldMkLst>
          <pc:docMk/>
          <pc:sldMk cId="1999955404" sldId="829"/>
        </pc:sldMkLst>
      </pc:sldChg>
      <pc:sldChg chg="add del">
        <pc:chgData name="白木 久弥子" userId="e28b147be836477a" providerId="LiveId" clId="{C94B21E8-FF1D-47D7-8FC4-ED2ED5103320}" dt="2022-09-09T06:02:38.941" v="148"/>
        <pc:sldMkLst>
          <pc:docMk/>
          <pc:sldMk cId="4137199146" sldId="829"/>
        </pc:sldMkLst>
      </pc:sldChg>
      <pc:sldChg chg="add del">
        <pc:chgData name="白木 久弥子" userId="e28b147be836477a" providerId="LiveId" clId="{C94B21E8-FF1D-47D7-8FC4-ED2ED5103320}" dt="2022-09-09T05:58:53.310" v="126" actId="47"/>
        <pc:sldMkLst>
          <pc:docMk/>
          <pc:sldMk cId="1817293083" sldId="830"/>
        </pc:sldMkLst>
      </pc:sldChg>
      <pc:sldMasterChg chg="delSldLayout">
        <pc:chgData name="白木 久弥子" userId="e28b147be836477a" providerId="LiveId" clId="{C94B21E8-FF1D-47D7-8FC4-ED2ED5103320}" dt="2022-09-09T05:38:35.998" v="11" actId="47"/>
        <pc:sldMasterMkLst>
          <pc:docMk/>
          <pc:sldMasterMk cId="2711302460" sldId="2147483648"/>
        </pc:sldMasterMkLst>
        <pc:sldLayoutChg chg="del">
          <pc:chgData name="白木 久弥子" userId="e28b147be836477a" providerId="LiveId" clId="{C94B21E8-FF1D-47D7-8FC4-ED2ED5103320}" dt="2022-09-09T05:38:33.648" v="10" actId="47"/>
          <pc:sldLayoutMkLst>
            <pc:docMk/>
            <pc:sldMasterMk cId="2711302460" sldId="2147483648"/>
            <pc:sldLayoutMk cId="3535427465" sldId="2147483661"/>
          </pc:sldLayoutMkLst>
        </pc:sldLayoutChg>
        <pc:sldLayoutChg chg="del">
          <pc:chgData name="白木 久弥子" userId="e28b147be836477a" providerId="LiveId" clId="{C94B21E8-FF1D-47D7-8FC4-ED2ED5103320}" dt="2022-09-09T05:38:35.998" v="11" actId="47"/>
          <pc:sldLayoutMkLst>
            <pc:docMk/>
            <pc:sldMasterMk cId="2711302460" sldId="2147483648"/>
            <pc:sldLayoutMk cId="1607473699" sldId="2147483662"/>
          </pc:sldLayoutMkLst>
        </pc:sldLayoutChg>
      </pc:sldMasterChg>
    </pc:docChg>
  </pc:docChgLst>
  <pc:docChgLst>
    <pc:chgData name="白木 久弥子" userId="e28b147be836477a" providerId="LiveId" clId="{0FE75725-410A-4332-8E80-1421212D0C70}"/>
    <pc:docChg chg="addSld delSld modSld">
      <pc:chgData name="白木 久弥子" userId="e28b147be836477a" providerId="LiveId" clId="{0FE75725-410A-4332-8E80-1421212D0C70}" dt="2022-09-26T05:41:39.266" v="1" actId="47"/>
      <pc:docMkLst>
        <pc:docMk/>
      </pc:docMkLst>
      <pc:sldChg chg="add setBg">
        <pc:chgData name="白木 久弥子" userId="e28b147be836477a" providerId="LiveId" clId="{0FE75725-410A-4332-8E80-1421212D0C70}" dt="2022-09-26T05:41:21.924" v="0"/>
        <pc:sldMkLst>
          <pc:docMk/>
          <pc:sldMk cId="789465418" sldId="259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57183598" sldId="26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55208882" sldId="270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798328914" sldId="276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65342882" sldId="281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623494761" sldId="284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773514570" sldId="296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430175016" sldId="29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820876428" sldId="300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245463951" sldId="301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925263295" sldId="303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1873570103" sldId="309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337331139" sldId="310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4135398214" sldId="315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1267781380" sldId="316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395760268" sldId="317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329893979" sldId="321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627172068" sldId="324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900972164" sldId="32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699127631" sldId="329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671941574" sldId="332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311301945" sldId="341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291254955" sldId="343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2371761" sldId="346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659984733" sldId="347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907788891" sldId="34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355668724" sldId="349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681399044" sldId="385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4001192156" sldId="797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132735798" sldId="800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988118861" sldId="801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928385739" sldId="804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671221859" sldId="805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888881537" sldId="806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719515134" sldId="807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139615500" sldId="80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775486492" sldId="815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3815090699" sldId="817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94816625" sldId="819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2784380362" sldId="823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129323761" sldId="824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48606591" sldId="828"/>
        </pc:sldMkLst>
      </pc:sldChg>
      <pc:sldChg chg="del">
        <pc:chgData name="白木 久弥子" userId="e28b147be836477a" providerId="LiveId" clId="{0FE75725-410A-4332-8E80-1421212D0C70}" dt="2022-09-26T05:41:39.266" v="1" actId="47"/>
        <pc:sldMkLst>
          <pc:docMk/>
          <pc:sldMk cId="4137199146" sldId="829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814789852" sldId="830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3571092438" sldId="831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263923928" sldId="832"/>
        </pc:sldMkLst>
      </pc:sldChg>
      <pc:sldChg chg="add">
        <pc:chgData name="白木 久弥子" userId="e28b147be836477a" providerId="LiveId" clId="{0FE75725-410A-4332-8E80-1421212D0C70}" dt="2022-09-26T05:41:21.924" v="0"/>
        <pc:sldMkLst>
          <pc:docMk/>
          <pc:sldMk cId="2166247161" sldId="833"/>
        </pc:sldMkLst>
      </pc:sldChg>
      <pc:sldMasterChg chg="delSldLayout">
        <pc:chgData name="白木 久弥子" userId="e28b147be836477a" providerId="LiveId" clId="{0FE75725-410A-4332-8E80-1421212D0C70}" dt="2022-09-26T05:41:39.266" v="1" actId="47"/>
        <pc:sldMasterMkLst>
          <pc:docMk/>
          <pc:sldMasterMk cId="2711302460" sldId="2147483648"/>
        </pc:sldMasterMkLst>
        <pc:sldLayoutChg chg="del">
          <pc:chgData name="白木 久弥子" userId="e28b147be836477a" providerId="LiveId" clId="{0FE75725-410A-4332-8E80-1421212D0C70}" dt="2022-09-26T05:41:39.266" v="1" actId="47"/>
          <pc:sldLayoutMkLst>
            <pc:docMk/>
            <pc:sldMasterMk cId="2711302460" sldId="2147483648"/>
            <pc:sldLayoutMk cId="2676646181" sldId="2147483660"/>
          </pc:sldLayoutMkLst>
        </pc:sldLayoutChg>
        <pc:sldLayoutChg chg="del">
          <pc:chgData name="白木 久弥子" userId="e28b147be836477a" providerId="LiveId" clId="{0FE75725-410A-4332-8E80-1421212D0C70}" dt="2022-09-26T05:41:39.266" v="1" actId="47"/>
          <pc:sldLayoutMkLst>
            <pc:docMk/>
            <pc:sldMasterMk cId="2711302460" sldId="2147483648"/>
            <pc:sldLayoutMk cId="3101396098" sldId="2147483661"/>
          </pc:sldLayoutMkLst>
        </pc:sldLayoutChg>
      </pc:sldMasterChg>
    </pc:docChg>
  </pc:docChgLst>
  <pc:docChgLst>
    <pc:chgData name="白木 久弥子" userId="e28b147be836477a" providerId="LiveId" clId="{0E373649-25BF-4AAD-866B-CFF74424AD0C}"/>
    <pc:docChg chg="addSld delSld modSld">
      <pc:chgData name="白木 久弥子" userId="e28b147be836477a" providerId="LiveId" clId="{0E373649-25BF-4AAD-866B-CFF74424AD0C}" dt="2022-10-09T11:43:51.003" v="28" actId="47"/>
      <pc:docMkLst>
        <pc:docMk/>
      </pc:docMkLst>
      <pc:sldChg chg="add">
        <pc:chgData name="白木 久弥子" userId="e28b147be836477a" providerId="LiveId" clId="{0E373649-25BF-4AAD-866B-CFF74424AD0C}" dt="2022-10-09T11:42:58.270" v="26"/>
        <pc:sldMkLst>
          <pc:docMk/>
          <pc:sldMk cId="0" sldId="260"/>
        </pc:sldMkLst>
      </pc:sldChg>
      <pc:sldChg chg="add del">
        <pc:chgData name="白木 久弥子" userId="e28b147be836477a" providerId="LiveId" clId="{0E373649-25BF-4AAD-866B-CFF74424AD0C}" dt="2022-10-09T11:43:51.003" v="28" actId="47"/>
        <pc:sldMkLst>
          <pc:docMk/>
          <pc:sldMk cId="341742044" sldId="319"/>
        </pc:sldMkLst>
      </pc:sldChg>
      <pc:sldChg chg="add">
        <pc:chgData name="白木 久弥子" userId="e28b147be836477a" providerId="LiveId" clId="{0E373649-25BF-4AAD-866B-CFF74424AD0C}" dt="2022-10-09T11:42:45.094" v="25"/>
        <pc:sldMkLst>
          <pc:docMk/>
          <pc:sldMk cId="1198059474" sldId="364"/>
        </pc:sldMkLst>
      </pc:sldChg>
      <pc:sldChg chg="del">
        <pc:chgData name="白木 久弥子" userId="e28b147be836477a" providerId="LiveId" clId="{0E373649-25BF-4AAD-866B-CFF74424AD0C}" dt="2022-10-09T11:36:59.015" v="2" actId="47"/>
        <pc:sldMkLst>
          <pc:docMk/>
          <pc:sldMk cId="4261201273" sldId="828"/>
        </pc:sldMkLst>
      </pc:sldChg>
      <pc:sldChg chg="add setBg modNotesTx">
        <pc:chgData name="白木 久弥子" userId="e28b147be836477a" providerId="LiveId" clId="{0E373649-25BF-4AAD-866B-CFF74424AD0C}" dt="2022-10-09T11:38:39.508" v="17" actId="20577"/>
        <pc:sldMkLst>
          <pc:docMk/>
          <pc:sldMk cId="3883450265" sldId="844"/>
        </pc:sldMkLst>
      </pc:sldChg>
      <pc:sldChg chg="del">
        <pc:chgData name="白木 久弥子" userId="e28b147be836477a" providerId="LiveId" clId="{0E373649-25BF-4AAD-866B-CFF74424AD0C}" dt="2022-10-09T11:38:12.508" v="9" actId="47"/>
        <pc:sldMkLst>
          <pc:docMk/>
          <pc:sldMk cId="129323761" sldId="845"/>
        </pc:sldMkLst>
      </pc:sldChg>
      <pc:sldChg chg="add modNotesTx">
        <pc:chgData name="白木 久弥子" userId="e28b147be836477a" providerId="LiveId" clId="{0E373649-25BF-4AAD-866B-CFF74424AD0C}" dt="2022-10-09T11:38:44.423" v="24" actId="20577"/>
        <pc:sldMkLst>
          <pc:docMk/>
          <pc:sldMk cId="1108466210" sldId="875"/>
        </pc:sldMkLst>
      </pc:sldChg>
    </pc:docChg>
  </pc:docChgLst>
  <pc:docChgLst>
    <pc:chgData name="白木 久弥子" userId="e28b147be836477a" providerId="LiveId" clId="{2D624CCE-2D58-4701-B074-7F890F9DE2F8}"/>
    <pc:docChg chg="addSld delSld modSld">
      <pc:chgData name="白木 久弥子" userId="e28b147be836477a" providerId="LiveId" clId="{2D624CCE-2D58-4701-B074-7F890F9DE2F8}" dt="2022-09-26T06:11:34.377" v="55" actId="113"/>
      <pc:docMkLst>
        <pc:docMk/>
      </pc:docMkLst>
      <pc:sldChg chg="del">
        <pc:chgData name="白木 久弥子" userId="e28b147be836477a" providerId="LiveId" clId="{2D624CCE-2D58-4701-B074-7F890F9DE2F8}" dt="2022-09-26T05:50:28.427" v="9" actId="47"/>
        <pc:sldMkLst>
          <pc:docMk/>
          <pc:sldMk cId="789465418" sldId="259"/>
        </pc:sldMkLst>
      </pc:sldChg>
      <pc:sldChg chg="add del">
        <pc:chgData name="白木 久弥子" userId="e28b147be836477a" providerId="LiveId" clId="{2D624CCE-2D58-4701-B074-7F890F9DE2F8}" dt="2022-09-26T05:50:33.785" v="13" actId="47"/>
        <pc:sldMkLst>
          <pc:docMk/>
          <pc:sldMk cId="2150934990" sldId="270"/>
        </pc:sldMkLst>
      </pc:sldChg>
      <pc:sldChg chg="add del setBg">
        <pc:chgData name="白木 久弥子" userId="e28b147be836477a" providerId="LiveId" clId="{2D624CCE-2D58-4701-B074-7F890F9DE2F8}" dt="2022-09-26T05:50:37.911" v="16" actId="47"/>
        <pc:sldMkLst>
          <pc:docMk/>
          <pc:sldMk cId="4087608137" sldId="271"/>
        </pc:sldMkLst>
      </pc:sldChg>
      <pc:sldChg chg="add del">
        <pc:chgData name="白木 久弥子" userId="e28b147be836477a" providerId="LiveId" clId="{2D624CCE-2D58-4701-B074-7F890F9DE2F8}" dt="2022-09-26T05:51:29.682" v="38" actId="47"/>
        <pc:sldMkLst>
          <pc:docMk/>
          <pc:sldMk cId="316085187" sldId="274"/>
        </pc:sldMkLst>
      </pc:sldChg>
      <pc:sldChg chg="del">
        <pc:chgData name="白木 久弥子" userId="e28b147be836477a" providerId="LiveId" clId="{2D624CCE-2D58-4701-B074-7F890F9DE2F8}" dt="2022-09-26T05:50:24.688" v="6" actId="47"/>
        <pc:sldMkLst>
          <pc:docMk/>
          <pc:sldMk cId="798328914" sldId="276"/>
        </pc:sldMkLst>
      </pc:sldChg>
      <pc:sldChg chg="add">
        <pc:chgData name="白木 久弥子" userId="e28b147be836477a" providerId="LiveId" clId="{2D624CCE-2D58-4701-B074-7F890F9DE2F8}" dt="2022-09-26T05:49:46.312" v="3"/>
        <pc:sldMkLst>
          <pc:docMk/>
          <pc:sldMk cId="365342882" sldId="281"/>
        </pc:sldMkLst>
      </pc:sldChg>
      <pc:sldChg chg="add">
        <pc:chgData name="白木 久弥子" userId="e28b147be836477a" providerId="LiveId" clId="{2D624CCE-2D58-4701-B074-7F890F9DE2F8}" dt="2022-09-26T05:49:03.741" v="0"/>
        <pc:sldMkLst>
          <pc:docMk/>
          <pc:sldMk cId="3623494761" sldId="284"/>
        </pc:sldMkLst>
      </pc:sldChg>
      <pc:sldChg chg="add del">
        <pc:chgData name="白木 久弥子" userId="e28b147be836477a" providerId="LiveId" clId="{2D624CCE-2D58-4701-B074-7F890F9DE2F8}" dt="2022-09-26T05:50:30.938" v="11" actId="47"/>
        <pc:sldMkLst>
          <pc:docMk/>
          <pc:sldMk cId="1777032880" sldId="288"/>
        </pc:sldMkLst>
      </pc:sldChg>
      <pc:sldChg chg="add">
        <pc:chgData name="白木 久弥子" userId="e28b147be836477a" providerId="LiveId" clId="{2D624CCE-2D58-4701-B074-7F890F9DE2F8}" dt="2022-09-26T05:49:03.741" v="0"/>
        <pc:sldMkLst>
          <pc:docMk/>
          <pc:sldMk cId="355695838" sldId="292"/>
        </pc:sldMkLst>
      </pc:sldChg>
      <pc:sldChg chg="add del setBg">
        <pc:chgData name="白木 久弥子" userId="e28b147be836477a" providerId="LiveId" clId="{2D624CCE-2D58-4701-B074-7F890F9DE2F8}" dt="2022-09-26T05:51:21.168" v="34" actId="47"/>
        <pc:sldMkLst>
          <pc:docMk/>
          <pc:sldMk cId="4241891381" sldId="294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3773514570" sldId="296"/>
        </pc:sldMkLst>
      </pc:sldChg>
      <pc:sldChg chg="add setBg">
        <pc:chgData name="白木 久弥子" userId="e28b147be836477a" providerId="LiveId" clId="{2D624CCE-2D58-4701-B074-7F890F9DE2F8}" dt="2022-09-26T05:50:12.047" v="5"/>
        <pc:sldMkLst>
          <pc:docMk/>
          <pc:sldMk cId="1834535153" sldId="297"/>
        </pc:sldMkLst>
      </pc:sldChg>
      <pc:sldChg chg="add del setBg">
        <pc:chgData name="白木 久弥子" userId="e28b147be836477a" providerId="LiveId" clId="{2D624CCE-2D58-4701-B074-7F890F9DE2F8}" dt="2022-09-26T06:00:11.820" v="51" actId="47"/>
        <pc:sldMkLst>
          <pc:docMk/>
          <pc:sldMk cId="2430175016" sldId="298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925263295" sldId="303"/>
        </pc:sldMkLst>
      </pc:sldChg>
      <pc:sldChg chg="del">
        <pc:chgData name="白木 久弥子" userId="e28b147be836477a" providerId="LiveId" clId="{2D624CCE-2D58-4701-B074-7F890F9DE2F8}" dt="2022-09-26T05:50:27.082" v="8" actId="47"/>
        <pc:sldMkLst>
          <pc:docMk/>
          <pc:sldMk cId="1873570103" sldId="309"/>
        </pc:sldMkLst>
      </pc:sldChg>
      <pc:sldChg chg="add del">
        <pc:chgData name="白木 久弥子" userId="e28b147be836477a" providerId="LiveId" clId="{2D624CCE-2D58-4701-B074-7F890F9DE2F8}" dt="2022-09-26T05:51:33.859" v="40" actId="47"/>
        <pc:sldMkLst>
          <pc:docMk/>
          <pc:sldMk cId="2337331139" sldId="310"/>
        </pc:sldMkLst>
      </pc:sldChg>
      <pc:sldChg chg="add del setBg">
        <pc:chgData name="白木 久弥子" userId="e28b147be836477a" providerId="LiveId" clId="{2D624CCE-2D58-4701-B074-7F890F9DE2F8}" dt="2022-09-26T05:51:19.687" v="33" actId="47"/>
        <pc:sldMkLst>
          <pc:docMk/>
          <pc:sldMk cId="59599820" sldId="312"/>
        </pc:sldMkLst>
      </pc:sldChg>
      <pc:sldChg chg="add setBg">
        <pc:chgData name="白木 久弥子" userId="e28b147be836477a" providerId="LiveId" clId="{2D624CCE-2D58-4701-B074-7F890F9DE2F8}" dt="2022-09-26T05:56:33.695" v="47"/>
        <pc:sldMkLst>
          <pc:docMk/>
          <pc:sldMk cId="4135398214" sldId="315"/>
        </pc:sldMkLst>
      </pc:sldChg>
      <pc:sldChg chg="del">
        <pc:chgData name="白木 久弥子" userId="e28b147be836477a" providerId="LiveId" clId="{2D624CCE-2D58-4701-B074-7F890F9DE2F8}" dt="2022-09-26T05:50:26.079" v="7" actId="47"/>
        <pc:sldMkLst>
          <pc:docMk/>
          <pc:sldMk cId="1267781380" sldId="316"/>
        </pc:sldMkLst>
      </pc:sldChg>
      <pc:sldChg chg="add setBg">
        <pc:chgData name="白木 久弥子" userId="e28b147be836477a" providerId="LiveId" clId="{2D624CCE-2D58-4701-B074-7F890F9DE2F8}" dt="2022-09-26T05:56:54.179" v="48"/>
        <pc:sldMkLst>
          <pc:docMk/>
          <pc:sldMk cId="2329893979" sldId="321"/>
        </pc:sldMkLst>
      </pc:sldChg>
      <pc:sldChg chg="add setBg">
        <pc:chgData name="白木 久弥子" userId="e28b147be836477a" providerId="LiveId" clId="{2D624CCE-2D58-4701-B074-7F890F9DE2F8}" dt="2022-09-26T05:49:59.519" v="4"/>
        <pc:sldMkLst>
          <pc:docMk/>
          <pc:sldMk cId="1627172068" sldId="324"/>
        </pc:sldMkLst>
      </pc:sldChg>
      <pc:sldChg chg="add del">
        <pc:chgData name="白木 久弥子" userId="e28b147be836477a" providerId="LiveId" clId="{2D624CCE-2D58-4701-B074-7F890F9DE2F8}" dt="2022-09-26T05:50:54.817" v="24" actId="47"/>
        <pc:sldMkLst>
          <pc:docMk/>
          <pc:sldMk cId="1523588444" sldId="325"/>
        </pc:sldMkLst>
      </pc:sldChg>
      <pc:sldChg chg="add del">
        <pc:chgData name="白木 久弥子" userId="e28b147be836477a" providerId="LiveId" clId="{2D624CCE-2D58-4701-B074-7F890F9DE2F8}" dt="2022-09-26T05:50:39.358" v="17" actId="47"/>
        <pc:sldMkLst>
          <pc:docMk/>
          <pc:sldMk cId="900972164" sldId="328"/>
        </pc:sldMkLst>
      </pc:sldChg>
      <pc:sldChg chg="add">
        <pc:chgData name="白木 久弥子" userId="e28b147be836477a" providerId="LiveId" clId="{2D624CCE-2D58-4701-B074-7F890F9DE2F8}" dt="2022-09-26T05:49:46.312" v="3"/>
        <pc:sldMkLst>
          <pc:docMk/>
          <pc:sldMk cId="2699127631" sldId="329"/>
        </pc:sldMkLst>
      </pc:sldChg>
      <pc:sldChg chg="add del">
        <pc:chgData name="白木 久弥子" userId="e28b147be836477a" providerId="LiveId" clId="{2D624CCE-2D58-4701-B074-7F890F9DE2F8}" dt="2022-09-26T05:51:15.197" v="30" actId="47"/>
        <pc:sldMkLst>
          <pc:docMk/>
          <pc:sldMk cId="4080981989" sldId="330"/>
        </pc:sldMkLst>
      </pc:sldChg>
      <pc:sldChg chg="add del">
        <pc:chgData name="白木 久弥子" userId="e28b147be836477a" providerId="LiveId" clId="{2D624CCE-2D58-4701-B074-7F890F9DE2F8}" dt="2022-09-26T05:51:25.470" v="35" actId="47"/>
        <pc:sldMkLst>
          <pc:docMk/>
          <pc:sldMk cId="2671941574" sldId="332"/>
        </pc:sldMkLst>
      </pc:sldChg>
      <pc:sldChg chg="add del">
        <pc:chgData name="白木 久弥子" userId="e28b147be836477a" providerId="LiveId" clId="{2D624CCE-2D58-4701-B074-7F890F9DE2F8}" dt="2022-09-26T05:51:32.390" v="39" actId="47"/>
        <pc:sldMkLst>
          <pc:docMk/>
          <pc:sldMk cId="3235605948" sldId="334"/>
        </pc:sldMkLst>
      </pc:sldChg>
      <pc:sldChg chg="add del">
        <pc:chgData name="白木 久弥子" userId="e28b147be836477a" providerId="LiveId" clId="{2D624CCE-2D58-4701-B074-7F890F9DE2F8}" dt="2022-09-26T05:51:36.079" v="41" actId="47"/>
        <pc:sldMkLst>
          <pc:docMk/>
          <pc:sldMk cId="3061117377" sldId="335"/>
        </pc:sldMkLst>
      </pc:sldChg>
      <pc:sldChg chg="add del setBg">
        <pc:chgData name="白木 久弥子" userId="e28b147be836477a" providerId="LiveId" clId="{2D624CCE-2D58-4701-B074-7F890F9DE2F8}" dt="2022-09-26T05:51:38.118" v="42" actId="47"/>
        <pc:sldMkLst>
          <pc:docMk/>
          <pc:sldMk cId="1126979601" sldId="336"/>
        </pc:sldMkLst>
      </pc:sldChg>
      <pc:sldChg chg="add setBg">
        <pc:chgData name="白木 久弥子" userId="e28b147be836477a" providerId="LiveId" clId="{2D624CCE-2D58-4701-B074-7F890F9DE2F8}" dt="2022-09-26T06:01:04.540" v="54"/>
        <pc:sldMkLst>
          <pc:docMk/>
          <pc:sldMk cId="2731257624" sldId="337"/>
        </pc:sldMkLst>
      </pc:sldChg>
      <pc:sldChg chg="add">
        <pc:chgData name="白木 久弥子" userId="e28b147be836477a" providerId="LiveId" clId="{2D624CCE-2D58-4701-B074-7F890F9DE2F8}" dt="2022-09-26T06:00:07.274" v="50"/>
        <pc:sldMkLst>
          <pc:docMk/>
          <pc:sldMk cId="1621802200" sldId="339"/>
        </pc:sldMkLst>
      </pc:sldChg>
      <pc:sldChg chg="add del">
        <pc:chgData name="白木 久弥子" userId="e28b147be836477a" providerId="LiveId" clId="{2D624CCE-2D58-4701-B074-7F890F9DE2F8}" dt="2022-09-26T05:50:35.128" v="14" actId="47"/>
        <pc:sldMkLst>
          <pc:docMk/>
          <pc:sldMk cId="326707908" sldId="344"/>
        </pc:sldMkLst>
      </pc:sldChg>
      <pc:sldChg chg="del">
        <pc:chgData name="白木 久弥子" userId="e28b147be836477a" providerId="LiveId" clId="{2D624CCE-2D58-4701-B074-7F890F9DE2F8}" dt="2022-09-26T05:50:29.698" v="10" actId="47"/>
        <pc:sldMkLst>
          <pc:docMk/>
          <pc:sldMk cId="907788891" sldId="348"/>
        </pc:sldMkLst>
      </pc:sldChg>
      <pc:sldChg chg="add">
        <pc:chgData name="白木 久弥子" userId="e28b147be836477a" providerId="LiveId" clId="{2D624CCE-2D58-4701-B074-7F890F9DE2F8}" dt="2022-09-26T05:49:59.519" v="4"/>
        <pc:sldMkLst>
          <pc:docMk/>
          <pc:sldMk cId="4137199146" sldId="349"/>
        </pc:sldMkLst>
      </pc:sldChg>
      <pc:sldChg chg="add del">
        <pc:chgData name="白木 久弥子" userId="e28b147be836477a" providerId="LiveId" clId="{2D624CCE-2D58-4701-B074-7F890F9DE2F8}" dt="2022-09-26T05:51:26.871" v="36" actId="47"/>
        <pc:sldMkLst>
          <pc:docMk/>
          <pc:sldMk cId="4061945203" sldId="351"/>
        </pc:sldMkLst>
      </pc:sldChg>
      <pc:sldChg chg="add del">
        <pc:chgData name="白木 久弥子" userId="e28b147be836477a" providerId="LiveId" clId="{2D624CCE-2D58-4701-B074-7F890F9DE2F8}" dt="2022-09-26T05:51:28.412" v="37" actId="47"/>
        <pc:sldMkLst>
          <pc:docMk/>
          <pc:sldMk cId="1134858155" sldId="357"/>
        </pc:sldMkLst>
      </pc:sldChg>
      <pc:sldChg chg="add">
        <pc:chgData name="白木 久弥子" userId="e28b147be836477a" providerId="LiveId" clId="{2D624CCE-2D58-4701-B074-7F890F9DE2F8}" dt="2022-09-26T05:49:59.519" v="4"/>
        <pc:sldMkLst>
          <pc:docMk/>
          <pc:sldMk cId="3976558075" sldId="369"/>
        </pc:sldMkLst>
      </pc:sldChg>
      <pc:sldChg chg="add">
        <pc:chgData name="白木 久弥子" userId="e28b147be836477a" providerId="LiveId" clId="{2D624CCE-2D58-4701-B074-7F890F9DE2F8}" dt="2022-09-26T05:49:46.312" v="3"/>
        <pc:sldMkLst>
          <pc:docMk/>
          <pc:sldMk cId="1438494782" sldId="371"/>
        </pc:sldMkLst>
      </pc:sldChg>
      <pc:sldChg chg="modSp mod">
        <pc:chgData name="白木 久弥子" userId="e28b147be836477a" providerId="LiveId" clId="{2D624CCE-2D58-4701-B074-7F890F9DE2F8}" dt="2022-09-26T06:11:34.377" v="55" actId="113"/>
        <pc:sldMkLst>
          <pc:docMk/>
          <pc:sldMk cId="681399044" sldId="385"/>
        </pc:sldMkLst>
        <pc:spChg chg="mod">
          <ac:chgData name="白木 久弥子" userId="e28b147be836477a" providerId="LiveId" clId="{2D624CCE-2D58-4701-B074-7F890F9DE2F8}" dt="2022-09-26T06:11:34.377" v="55" actId="113"/>
          <ac:spMkLst>
            <pc:docMk/>
            <pc:sldMk cId="681399044" sldId="385"/>
            <ac:spMk id="30" creationId="{B7B3D278-3DB3-C8BF-8F3C-9C32CAD571EA}"/>
          </ac:spMkLst>
        </pc:spChg>
      </pc:sldChg>
      <pc:sldChg chg="add setBg">
        <pc:chgData name="白木 久弥子" userId="e28b147be836477a" providerId="LiveId" clId="{2D624CCE-2D58-4701-B074-7F890F9DE2F8}" dt="2022-09-26T06:00:46.815" v="52"/>
        <pc:sldMkLst>
          <pc:docMk/>
          <pc:sldMk cId="3418498718" sldId="388"/>
        </pc:sldMkLst>
      </pc:sldChg>
      <pc:sldChg chg="add">
        <pc:chgData name="白木 久弥子" userId="e28b147be836477a" providerId="LiveId" clId="{2D624CCE-2D58-4701-B074-7F890F9DE2F8}" dt="2022-09-26T05:49:59.519" v="4"/>
        <pc:sldMkLst>
          <pc:docMk/>
          <pc:sldMk cId="863516180" sldId="392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4001192156" sldId="797"/>
        </pc:sldMkLst>
      </pc:sldChg>
      <pc:sldChg chg="add del setBg">
        <pc:chgData name="白木 久弥子" userId="e28b147be836477a" providerId="LiveId" clId="{2D624CCE-2D58-4701-B074-7F890F9DE2F8}" dt="2022-09-26T05:50:36.632" v="15" actId="47"/>
        <pc:sldMkLst>
          <pc:docMk/>
          <pc:sldMk cId="41490146" sldId="799"/>
        </pc:sldMkLst>
      </pc:sldChg>
      <pc:sldChg chg="add setBg">
        <pc:chgData name="白木 久弥子" userId="e28b147be836477a" providerId="LiveId" clId="{2D624CCE-2D58-4701-B074-7F890F9DE2F8}" dt="2022-09-26T05:52:55.815" v="43"/>
        <pc:sldMkLst>
          <pc:docMk/>
          <pc:sldMk cId="2132735798" sldId="800"/>
        </pc:sldMkLst>
      </pc:sldChg>
      <pc:sldChg chg="add">
        <pc:chgData name="白木 久弥子" userId="e28b147be836477a" providerId="LiveId" clId="{2D624CCE-2D58-4701-B074-7F890F9DE2F8}" dt="2022-09-26T05:49:03.741" v="0"/>
        <pc:sldMkLst>
          <pc:docMk/>
          <pc:sldMk cId="2988118861" sldId="801"/>
        </pc:sldMkLst>
      </pc:sldChg>
      <pc:sldChg chg="add">
        <pc:chgData name="白木 久弥子" userId="e28b147be836477a" providerId="LiveId" clId="{2D624CCE-2D58-4701-B074-7F890F9DE2F8}" dt="2022-09-26T05:49:03.741" v="0"/>
        <pc:sldMkLst>
          <pc:docMk/>
          <pc:sldMk cId="928385739" sldId="804"/>
        </pc:sldMkLst>
      </pc:sldChg>
      <pc:sldChg chg="add del setBg">
        <pc:chgData name="白木 久弥子" userId="e28b147be836477a" providerId="LiveId" clId="{2D624CCE-2D58-4701-B074-7F890F9DE2F8}" dt="2022-09-26T05:50:32.418" v="12" actId="47"/>
        <pc:sldMkLst>
          <pc:docMk/>
          <pc:sldMk cId="1735144364" sldId="805"/>
        </pc:sldMkLst>
      </pc:sldChg>
      <pc:sldChg chg="add setBg">
        <pc:chgData name="白木 久弥子" userId="e28b147be836477a" providerId="LiveId" clId="{2D624CCE-2D58-4701-B074-7F890F9DE2F8}" dt="2022-09-26T05:54:22.373" v="45"/>
        <pc:sldMkLst>
          <pc:docMk/>
          <pc:sldMk cId="1888881537" sldId="806"/>
        </pc:sldMkLst>
      </pc:sldChg>
      <pc:sldChg chg="add del setBg">
        <pc:chgData name="白木 久弥子" userId="e28b147be836477a" providerId="LiveId" clId="{2D624CCE-2D58-4701-B074-7F890F9DE2F8}" dt="2022-09-26T05:50:58.194" v="25" actId="47"/>
        <pc:sldMkLst>
          <pc:docMk/>
          <pc:sldMk cId="901240791" sldId="810"/>
        </pc:sldMkLst>
      </pc:sldChg>
      <pc:sldChg chg="add del">
        <pc:chgData name="白木 久弥子" userId="e28b147be836477a" providerId="LiveId" clId="{2D624CCE-2D58-4701-B074-7F890F9DE2F8}" dt="2022-09-26T05:50:48.926" v="22" actId="47"/>
        <pc:sldMkLst>
          <pc:docMk/>
          <pc:sldMk cId="1153326223" sldId="814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3815090699" sldId="817"/>
        </pc:sldMkLst>
      </pc:sldChg>
      <pc:sldChg chg="add del">
        <pc:chgData name="白木 久弥子" userId="e28b147be836477a" providerId="LiveId" clId="{2D624CCE-2D58-4701-B074-7F890F9DE2F8}" dt="2022-09-26T05:50:44.307" v="20" actId="47"/>
        <pc:sldMkLst>
          <pc:docMk/>
          <pc:sldMk cId="1236788110" sldId="818"/>
        </pc:sldMkLst>
      </pc:sldChg>
      <pc:sldChg chg="add del">
        <pc:chgData name="白木 久弥子" userId="e28b147be836477a" providerId="LiveId" clId="{2D624CCE-2D58-4701-B074-7F890F9DE2F8}" dt="2022-09-26T05:50:41.612" v="19" actId="47"/>
        <pc:sldMkLst>
          <pc:docMk/>
          <pc:sldMk cId="2214978039" sldId="819"/>
        </pc:sldMkLst>
      </pc:sldChg>
      <pc:sldChg chg="add del setBg">
        <pc:chgData name="白木 久弥子" userId="e28b147be836477a" providerId="LiveId" clId="{2D624CCE-2D58-4701-B074-7F890F9DE2F8}" dt="2022-09-26T05:50:40.449" v="18" actId="47"/>
        <pc:sldMkLst>
          <pc:docMk/>
          <pc:sldMk cId="3000456401" sldId="820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2784380362" sldId="823"/>
        </pc:sldMkLst>
      </pc:sldChg>
      <pc:sldChg chg="add del setBg">
        <pc:chgData name="白木 久弥子" userId="e28b147be836477a" providerId="LiveId" clId="{2D624CCE-2D58-4701-B074-7F890F9DE2F8}" dt="2022-09-26T05:50:45.730" v="21" actId="47"/>
        <pc:sldMkLst>
          <pc:docMk/>
          <pc:sldMk cId="4273130184" sldId="824"/>
        </pc:sldMkLst>
      </pc:sldChg>
      <pc:sldChg chg="add">
        <pc:chgData name="白木 久弥子" userId="e28b147be836477a" providerId="LiveId" clId="{2D624CCE-2D58-4701-B074-7F890F9DE2F8}" dt="2022-09-26T05:49:18.737" v="1"/>
        <pc:sldMkLst>
          <pc:docMk/>
          <pc:sldMk cId="1865933942" sldId="825"/>
        </pc:sldMkLst>
      </pc:sldChg>
      <pc:sldChg chg="add del setBg">
        <pc:chgData name="白木 久弥子" userId="e28b147be836477a" providerId="LiveId" clId="{2D624CCE-2D58-4701-B074-7F890F9DE2F8}" dt="2022-09-26T05:51:04.818" v="27" actId="47"/>
        <pc:sldMkLst>
          <pc:docMk/>
          <pc:sldMk cId="3887148065" sldId="827"/>
        </pc:sldMkLst>
      </pc:sldChg>
      <pc:sldChg chg="add">
        <pc:chgData name="白木 久弥子" userId="e28b147be836477a" providerId="LiveId" clId="{2D624CCE-2D58-4701-B074-7F890F9DE2F8}" dt="2022-09-26T05:49:34.181" v="2"/>
        <pc:sldMkLst>
          <pc:docMk/>
          <pc:sldMk cId="4261201273" sldId="828"/>
        </pc:sldMkLst>
      </pc:sldChg>
      <pc:sldChg chg="add setBg">
        <pc:chgData name="白木 久弥子" userId="e28b147be836477a" providerId="LiveId" clId="{2D624CCE-2D58-4701-B074-7F890F9DE2F8}" dt="2022-09-26T05:56:02.577" v="46"/>
        <pc:sldMkLst>
          <pc:docMk/>
          <pc:sldMk cId="3418404505" sldId="829"/>
        </pc:sldMkLst>
      </pc:sldChg>
      <pc:sldChg chg="add setBg">
        <pc:chgData name="白木 久弥子" userId="e28b147be836477a" providerId="LiveId" clId="{2D624CCE-2D58-4701-B074-7F890F9DE2F8}" dt="2022-09-26T05:53:34.020" v="44"/>
        <pc:sldMkLst>
          <pc:docMk/>
          <pc:sldMk cId="355208882" sldId="834"/>
        </pc:sldMkLst>
      </pc:sldChg>
      <pc:sldChg chg="add setBg">
        <pc:chgData name="白木 久弥子" userId="e28b147be836477a" providerId="LiveId" clId="{2D624CCE-2D58-4701-B074-7F890F9DE2F8}" dt="2022-09-26T05:49:18.737" v="1"/>
        <pc:sldMkLst>
          <pc:docMk/>
          <pc:sldMk cId="1709164224" sldId="843"/>
        </pc:sldMkLst>
      </pc:sldChg>
      <pc:sldChg chg="add del setBg">
        <pc:chgData name="白木 久弥子" userId="e28b147be836477a" providerId="LiveId" clId="{2D624CCE-2D58-4701-B074-7F890F9DE2F8}" dt="2022-09-26T05:50:53.353" v="23" actId="47"/>
        <pc:sldMkLst>
          <pc:docMk/>
          <pc:sldMk cId="1102359120" sldId="844"/>
        </pc:sldMkLst>
      </pc:sldChg>
      <pc:sldChg chg="add setBg">
        <pc:chgData name="白木 久弥子" userId="e28b147be836477a" providerId="LiveId" clId="{2D624CCE-2D58-4701-B074-7F890F9DE2F8}" dt="2022-09-26T05:49:34.181" v="2"/>
        <pc:sldMkLst>
          <pc:docMk/>
          <pc:sldMk cId="129323761" sldId="845"/>
        </pc:sldMkLst>
      </pc:sldChg>
      <pc:sldChg chg="add setBg">
        <pc:chgData name="白木 久弥子" userId="e28b147be836477a" providerId="LiveId" clId="{2D624CCE-2D58-4701-B074-7F890F9DE2F8}" dt="2022-09-26T05:49:34.181" v="2"/>
        <pc:sldMkLst>
          <pc:docMk/>
          <pc:sldMk cId="294816625" sldId="846"/>
        </pc:sldMkLst>
      </pc:sldChg>
      <pc:sldChg chg="add del setBg">
        <pc:chgData name="白木 久弥子" userId="e28b147be836477a" providerId="LiveId" clId="{2D624CCE-2D58-4701-B074-7F890F9DE2F8}" dt="2022-09-26T05:51:00.069" v="26" actId="47"/>
        <pc:sldMkLst>
          <pc:docMk/>
          <pc:sldMk cId="920148048" sldId="847"/>
        </pc:sldMkLst>
      </pc:sldChg>
      <pc:sldChg chg="add del">
        <pc:chgData name="白木 久弥子" userId="e28b147be836477a" providerId="LiveId" clId="{2D624CCE-2D58-4701-B074-7F890F9DE2F8}" dt="2022-09-26T05:51:06.305" v="28" actId="47"/>
        <pc:sldMkLst>
          <pc:docMk/>
          <pc:sldMk cId="1999955404" sldId="848"/>
        </pc:sldMkLst>
      </pc:sldChg>
      <pc:sldChg chg="add">
        <pc:chgData name="白木 久弥子" userId="e28b147be836477a" providerId="LiveId" clId="{2D624CCE-2D58-4701-B074-7F890F9DE2F8}" dt="2022-09-26T05:49:34.181" v="2"/>
        <pc:sldMkLst>
          <pc:docMk/>
          <pc:sldMk cId="2378249816" sldId="849"/>
        </pc:sldMkLst>
      </pc:sldChg>
      <pc:sldChg chg="add del">
        <pc:chgData name="白木 久弥子" userId="e28b147be836477a" providerId="LiveId" clId="{2D624CCE-2D58-4701-B074-7F890F9DE2F8}" dt="2022-09-26T05:51:07.594" v="29" actId="47"/>
        <pc:sldMkLst>
          <pc:docMk/>
          <pc:sldMk cId="1817293083" sldId="850"/>
        </pc:sldMkLst>
      </pc:sldChg>
      <pc:sldChg chg="add del setBg">
        <pc:chgData name="白木 久弥子" userId="e28b147be836477a" providerId="LiveId" clId="{2D624CCE-2D58-4701-B074-7F890F9DE2F8}" dt="2022-09-26T05:51:16.857" v="31" actId="47"/>
        <pc:sldMkLst>
          <pc:docMk/>
          <pc:sldMk cId="1846501275" sldId="851"/>
        </pc:sldMkLst>
      </pc:sldChg>
      <pc:sldChg chg="add del">
        <pc:chgData name="白木 久弥子" userId="e28b147be836477a" providerId="LiveId" clId="{2D624CCE-2D58-4701-B074-7F890F9DE2F8}" dt="2022-09-26T05:51:18.206" v="32" actId="47"/>
        <pc:sldMkLst>
          <pc:docMk/>
          <pc:sldMk cId="2692397689" sldId="852"/>
        </pc:sldMkLst>
      </pc:sldChg>
      <pc:sldMasterChg chg="delSldLayout">
        <pc:chgData name="白木 久弥子" userId="e28b147be836477a" providerId="LiveId" clId="{2D624CCE-2D58-4701-B074-7F890F9DE2F8}" dt="2022-09-26T05:50:35.128" v="14" actId="47"/>
        <pc:sldMasterMkLst>
          <pc:docMk/>
          <pc:sldMasterMk cId="2711302460" sldId="2147483648"/>
        </pc:sldMasterMkLst>
        <pc:sldLayoutChg chg="del">
          <pc:chgData name="白木 久弥子" userId="e28b147be836477a" providerId="LiveId" clId="{2D624CCE-2D58-4701-B074-7F890F9DE2F8}" dt="2022-09-26T05:50:35.128" v="14" actId="47"/>
          <pc:sldLayoutMkLst>
            <pc:docMk/>
            <pc:sldMasterMk cId="2711302460" sldId="2147483648"/>
            <pc:sldLayoutMk cId="4204458241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9F1C4-9BA1-488F-AECA-6CCD1AC8D87E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D219F-ACEA-4358-8684-3EEFB1BE3E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42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Chapter4-01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95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Chapter4-02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4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97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Chapter4-04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62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Chapter4-05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34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Chapter4-06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11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Chapter4-07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09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Chapter4-08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844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Chapter4-09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EB051-D38E-44DD-8DCF-610CCA6AC15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50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7FB019-99BC-A174-66A6-4DEC9CFAA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B2CC1D6-8117-0323-B9C4-19381C7F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C4D02-F962-BF38-064F-877BF85E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8600B1-61C4-EBE3-D315-B168BBFB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20B4AC-0A46-EF20-596B-B05B19CF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11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37905A-DE92-DDF7-55D4-3BE81011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3680DF-76CA-9E04-3DAC-5C542A8F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331295-451C-8032-FFA4-01690A68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9E6388-9B8B-6F4F-902D-E26B1DDB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420820-75BE-6AAB-F90B-D1109712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30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491B76B-524F-E5A8-D65C-EB56680FE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8D2CBF-AE33-337B-0B58-73AF4401B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E1ABC-3570-B4CC-8B66-20F2207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0068D7-D30A-8A49-0C42-FC3B629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903D28-14E8-9DD0-65B4-0E6FCDCE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6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86907-49B2-BA2F-2A64-1484C62A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E229D-A4E4-343F-2A08-EB91A597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E2C09B-DF80-BCA2-68E8-A5C24009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3C5E21-ECE5-BAEB-F178-5D72BBC3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18103C-A898-7F7D-BC98-01308912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25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B76432-BC91-95E8-99DA-17181CA6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093AD1-6BF2-7B22-3695-5D90630CA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ADFA3-5BA1-DA93-3D3E-F308895D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4437D4-499E-3A65-BA7A-EEBCDF3C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00BFDA-405D-B70C-0CB5-DC319934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0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C069F-363C-AF0D-49A2-8D272055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FE8AB2-215C-9014-C592-2CC56270C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F7A1066-0177-51D7-43D6-404905E0B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05778-B297-A8D8-FC00-1432AE56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E3ED0D-28ED-A842-69F5-90F12D8E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334E5F-F3BC-E32B-42A1-C2C259E6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662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6A312-72A2-BBE6-5A78-928F0467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A22473-8533-3627-89A7-8CEA6BFEB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BFB3042-B3F0-9370-E1D6-2C3A37930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286DE47-F6ED-B94E-6999-916552900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0EC1B1-0CD4-7579-E415-53E97EFDE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EC762F8-4048-376A-2191-A7173E9F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BA2DC6D-80DB-7042-7E6E-2FB62A69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210811-F448-32B7-8ACA-6153016A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41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54D50F-2D63-899B-094E-51D977FE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C15EB5F-CCB0-A02E-BC56-010DFE45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F1F1C8-4163-27AE-6825-2EF0F89B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4E45FD-B756-E8BF-78DB-9D141596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47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99AFDBC-8272-DE1B-9062-2E590BB1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9E95823-3E13-83F3-24B5-FDCFA50F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1A036C-FF0E-5503-EBE5-A91F15A8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14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C9F19-4F29-1BC3-A2E8-AC4E0EFF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08125-0A3D-5B77-BD9D-F4ED014A6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068B854-48B6-2807-1E8F-0578E11C8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6E2831-2D66-96C5-F04D-E74069BF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F300BD-4082-C107-2DFE-86ED758D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1C669A-524F-714A-E45D-8D35EB8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47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D82FE8-FADA-EE9D-D271-1F5ADCBC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7832FD5-1FBA-8E86-F75D-25B797F71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9247DCD-A0F8-6A06-FC68-249404139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D295DD1-F5AA-E4D0-E4DC-078792C5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2A6BFE-AD96-20C2-4A39-A524D51B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BDEDC0-1F57-EAF8-FD0A-7847D482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780A56-A0DC-24A8-4754-6C9032C7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43EAA3-C0B0-F7AC-00F4-14A62CB6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D073C-3326-D550-D4B6-A86A6AF51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2B707-7623-4F74-BC01-F32BCDF21934}" type="datetimeFigureOut">
              <a:rPr kumimoji="1" lang="ja-JP" altLang="en-US" smtClean="0"/>
              <a:t>2023/1/23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505661-2565-3AF1-B928-1116D36AE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FB4601-422D-8688-AD2C-EB31AC345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3915-235A-4714-87B7-CF9B35E1E1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30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8AFF1B6-D577-5CD4-AE18-15998853BEA1}"/>
              </a:ext>
            </a:extLst>
          </p:cNvPr>
          <p:cNvSpPr txBox="1"/>
          <p:nvPr/>
        </p:nvSpPr>
        <p:spPr>
          <a:xfrm>
            <a:off x="-39563" y="4850060"/>
            <a:ext cx="21595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687BD44-0BC4-90A3-ABC4-E3F9CD24B7FF}"/>
              </a:ext>
            </a:extLst>
          </p:cNvPr>
          <p:cNvGrpSpPr/>
          <p:nvPr/>
        </p:nvGrpSpPr>
        <p:grpSpPr>
          <a:xfrm>
            <a:off x="871664" y="764018"/>
            <a:ext cx="3018814" cy="1161960"/>
            <a:chOff x="7430249" y="1027488"/>
            <a:chExt cx="3018814" cy="1161960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CA848D6-BC8E-45F1-D9D0-2672F4D3D914}"/>
                </a:ext>
              </a:extLst>
            </p:cNvPr>
            <p:cNvSpPr/>
            <p:nvPr/>
          </p:nvSpPr>
          <p:spPr>
            <a:xfrm>
              <a:off x="7430249" y="1283357"/>
              <a:ext cx="2736000" cy="900000"/>
            </a:xfrm>
            <a:prstGeom prst="rect">
              <a:avLst/>
            </a:prstGeom>
            <a:solidFill>
              <a:srgbClr val="D1242A"/>
            </a:solidFill>
            <a:ln w="25400">
              <a:solidFill>
                <a:srgbClr val="D124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BC2766D1-1D69-111C-967C-C079A693B7FF}"/>
                </a:ext>
              </a:extLst>
            </p:cNvPr>
            <p:cNvSpPr/>
            <p:nvPr/>
          </p:nvSpPr>
          <p:spPr>
            <a:xfrm>
              <a:off x="7436700" y="1027488"/>
              <a:ext cx="540000" cy="252000"/>
            </a:xfrm>
            <a:prstGeom prst="triangle">
              <a:avLst/>
            </a:prstGeom>
            <a:solidFill>
              <a:srgbClr val="D1242A"/>
            </a:solidFill>
            <a:ln w="25400">
              <a:solidFill>
                <a:srgbClr val="D1242A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527DD8BF-4AB8-6A2B-E0E3-8F3E624EB237}"/>
                </a:ext>
              </a:extLst>
            </p:cNvPr>
            <p:cNvSpPr/>
            <p:nvPr/>
          </p:nvSpPr>
          <p:spPr>
            <a:xfrm rot="10800000">
              <a:off x="9909063" y="1937448"/>
              <a:ext cx="540000" cy="252000"/>
            </a:xfrm>
            <a:prstGeom prst="triangle">
              <a:avLst/>
            </a:prstGeom>
            <a:solidFill>
              <a:srgbClr val="D1242A"/>
            </a:solidFill>
            <a:ln w="25400">
              <a:solidFill>
                <a:srgbClr val="D1242A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98F37933-8342-314C-D815-CEDA94191099}"/>
                </a:ext>
              </a:extLst>
            </p:cNvPr>
            <p:cNvSpPr/>
            <p:nvPr/>
          </p:nvSpPr>
          <p:spPr>
            <a:xfrm>
              <a:off x="7713063" y="1027488"/>
              <a:ext cx="2736000" cy="900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D1242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DB9D5D2B-FBEA-35E1-421F-34B3922F3268}"/>
              </a:ext>
            </a:extLst>
          </p:cNvPr>
          <p:cNvSpPr/>
          <p:nvPr/>
        </p:nvSpPr>
        <p:spPr>
          <a:xfrm>
            <a:off x="10698387" y="5305148"/>
            <a:ext cx="855193" cy="578901"/>
          </a:xfrm>
          <a:custGeom>
            <a:avLst/>
            <a:gdLst>
              <a:gd name="connsiteX0" fmla="*/ 427597 w 855193"/>
              <a:gd name="connsiteY0" fmla="*/ 0 h 578901"/>
              <a:gd name="connsiteX1" fmla="*/ 855193 w 855193"/>
              <a:gd name="connsiteY1" fmla="*/ 578901 h 578901"/>
              <a:gd name="connsiteX2" fmla="*/ 641395 w 855193"/>
              <a:gd name="connsiteY2" fmla="*/ 578901 h 578901"/>
              <a:gd name="connsiteX3" fmla="*/ 427597 w 855193"/>
              <a:gd name="connsiteY3" fmla="*/ 289450 h 578901"/>
              <a:gd name="connsiteX4" fmla="*/ 213798 w 855193"/>
              <a:gd name="connsiteY4" fmla="*/ 578901 h 578901"/>
              <a:gd name="connsiteX5" fmla="*/ 0 w 855193"/>
              <a:gd name="connsiteY5" fmla="*/ 578901 h 578901"/>
              <a:gd name="connsiteX6" fmla="*/ 427597 w 855193"/>
              <a:gd name="connsiteY6" fmla="*/ 0 h 57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93" h="578901">
                <a:moveTo>
                  <a:pt x="427597" y="0"/>
                </a:moveTo>
                <a:lnTo>
                  <a:pt x="855193" y="578901"/>
                </a:lnTo>
                <a:lnTo>
                  <a:pt x="641395" y="578901"/>
                </a:lnTo>
                <a:lnTo>
                  <a:pt x="427597" y="289450"/>
                </a:lnTo>
                <a:lnTo>
                  <a:pt x="213798" y="578901"/>
                </a:lnTo>
                <a:lnTo>
                  <a:pt x="0" y="578901"/>
                </a:lnTo>
                <a:lnTo>
                  <a:pt x="427597" y="0"/>
                </a:lnTo>
                <a:close/>
              </a:path>
            </a:pathLst>
          </a:custGeom>
          <a:solidFill>
            <a:srgbClr val="D1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B849A495-220D-1C62-A8E9-AF75C7839E1C}"/>
              </a:ext>
            </a:extLst>
          </p:cNvPr>
          <p:cNvSpPr/>
          <p:nvPr/>
        </p:nvSpPr>
        <p:spPr>
          <a:xfrm>
            <a:off x="10698387" y="5884049"/>
            <a:ext cx="855193" cy="578901"/>
          </a:xfrm>
          <a:custGeom>
            <a:avLst/>
            <a:gdLst>
              <a:gd name="connsiteX0" fmla="*/ 427597 w 855193"/>
              <a:gd name="connsiteY0" fmla="*/ 0 h 578901"/>
              <a:gd name="connsiteX1" fmla="*/ 855193 w 855193"/>
              <a:gd name="connsiteY1" fmla="*/ 578901 h 578901"/>
              <a:gd name="connsiteX2" fmla="*/ 641395 w 855193"/>
              <a:gd name="connsiteY2" fmla="*/ 578901 h 578901"/>
              <a:gd name="connsiteX3" fmla="*/ 427597 w 855193"/>
              <a:gd name="connsiteY3" fmla="*/ 289450 h 578901"/>
              <a:gd name="connsiteX4" fmla="*/ 213798 w 855193"/>
              <a:gd name="connsiteY4" fmla="*/ 578901 h 578901"/>
              <a:gd name="connsiteX5" fmla="*/ 0 w 855193"/>
              <a:gd name="connsiteY5" fmla="*/ 578901 h 578901"/>
              <a:gd name="connsiteX6" fmla="*/ 427597 w 855193"/>
              <a:gd name="connsiteY6" fmla="*/ 0 h 57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93" h="578901">
                <a:moveTo>
                  <a:pt x="427597" y="0"/>
                </a:moveTo>
                <a:lnTo>
                  <a:pt x="855193" y="578901"/>
                </a:lnTo>
                <a:lnTo>
                  <a:pt x="641395" y="578901"/>
                </a:lnTo>
                <a:lnTo>
                  <a:pt x="427597" y="289450"/>
                </a:lnTo>
                <a:lnTo>
                  <a:pt x="213798" y="578901"/>
                </a:lnTo>
                <a:lnTo>
                  <a:pt x="0" y="578901"/>
                </a:lnTo>
                <a:lnTo>
                  <a:pt x="427597" y="0"/>
                </a:lnTo>
                <a:close/>
              </a:path>
            </a:pathLst>
          </a:custGeom>
          <a:solidFill>
            <a:srgbClr val="D1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0B193A4-3F0F-652D-0328-0E449EC00E5F}"/>
              </a:ext>
            </a:extLst>
          </p:cNvPr>
          <p:cNvSpPr txBox="1"/>
          <p:nvPr/>
        </p:nvSpPr>
        <p:spPr>
          <a:xfrm rot="5400000">
            <a:off x="9568559" y="-543238"/>
            <a:ext cx="21595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lang="en-US" altLang="ja-JP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kumimoji="1" lang="ja-JP" altLang="en-US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b="1" spc="600" dirty="0">
                <a:gradFill flip="none" rotWithShape="1">
                  <a:gsLst>
                    <a:gs pos="0">
                      <a:srgbClr val="7F7F7F"/>
                    </a:gs>
                    <a:gs pos="40000">
                      <a:schemeClr val="bg1">
                        <a:lumMod val="75000"/>
                      </a:schemeClr>
                    </a:gs>
                    <a:gs pos="80000">
                      <a:srgbClr val="D9D9D9"/>
                    </a:gs>
                  </a:gsLst>
                  <a:lin ang="0" scaled="1"/>
                  <a:tileRect/>
                </a:gra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・・・・・・・・・・・</a:t>
            </a:r>
            <a:endParaRPr lang="en-US" altLang="ja-JP" sz="1600" b="1" spc="600" dirty="0">
              <a:gradFill flip="none" rotWithShape="1">
                <a:gsLst>
                  <a:gs pos="0">
                    <a:srgbClr val="7F7F7F"/>
                  </a:gs>
                  <a:gs pos="40000">
                    <a:schemeClr val="bg1">
                      <a:lumMod val="75000"/>
                    </a:schemeClr>
                  </a:gs>
                  <a:gs pos="80000">
                    <a:srgbClr val="D9D9D9"/>
                  </a:gs>
                </a:gsLst>
                <a:lin ang="0" scaled="1"/>
                <a:tileRect/>
              </a:gra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B99A577-A84A-A66B-1B0C-106F7558DA7F}"/>
              </a:ext>
            </a:extLst>
          </p:cNvPr>
          <p:cNvSpPr txBox="1"/>
          <p:nvPr/>
        </p:nvSpPr>
        <p:spPr>
          <a:xfrm>
            <a:off x="1644159" y="863987"/>
            <a:ext cx="1757211" cy="70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サルでもわかる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パワポ講座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171420D-C03A-13F7-E476-6EB452E007DA}"/>
              </a:ext>
            </a:extLst>
          </p:cNvPr>
          <p:cNvSpPr txBox="1"/>
          <p:nvPr/>
        </p:nvSpPr>
        <p:spPr>
          <a:xfrm>
            <a:off x="3813167" y="2311319"/>
            <a:ext cx="4565673" cy="1646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4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第一回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sz="4000" b="1" spc="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パワポの機能紹介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F852060-1161-9CB4-AE97-BB253FFAF2F6}"/>
              </a:ext>
            </a:extLst>
          </p:cNvPr>
          <p:cNvSpPr/>
          <p:nvPr/>
        </p:nvSpPr>
        <p:spPr>
          <a:xfrm>
            <a:off x="4149633" y="4273512"/>
            <a:ext cx="3892731" cy="382915"/>
          </a:xfrm>
          <a:prstGeom prst="rect">
            <a:avLst/>
          </a:prstGeom>
          <a:solidFill>
            <a:srgbClr val="D1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51B0D67-E652-D9D0-A717-C1C9F25786A9}"/>
              </a:ext>
            </a:extLst>
          </p:cNvPr>
          <p:cNvSpPr txBox="1"/>
          <p:nvPr/>
        </p:nvSpPr>
        <p:spPr>
          <a:xfrm>
            <a:off x="4503257" y="42711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pc="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INTRODUCTION</a:t>
            </a:r>
            <a:endParaRPr kumimoji="1" lang="ja-JP" altLang="en-US" b="1" spc="60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ファッショナブルなトップスを着た女性のポートレート">
            <a:extLst>
              <a:ext uri="{FF2B5EF4-FFF2-40B4-BE49-F238E27FC236}">
                <a16:creationId xmlns:a16="http://schemas.microsoft.com/office/drawing/2014/main" id="{CEB842B2-1D0B-9AB6-B562-6BFCA980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gradFill>
            <a:gsLst>
              <a:gs pos="0">
                <a:srgbClr val="5D5E62"/>
              </a:gs>
              <a:gs pos="38000">
                <a:srgbClr val="2E2F34"/>
              </a:gs>
              <a:gs pos="100000">
                <a:srgbClr val="26272B"/>
              </a:gs>
            </a:gsLst>
            <a:lin ang="0" scaled="1"/>
          </a:gradFill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DB7947B-1D35-D13A-C674-631F80DF96B6}"/>
              </a:ext>
            </a:extLst>
          </p:cNvPr>
          <p:cNvSpPr/>
          <p:nvPr/>
        </p:nvSpPr>
        <p:spPr>
          <a:xfrm>
            <a:off x="0" y="5635259"/>
            <a:ext cx="3072809" cy="776177"/>
          </a:xfrm>
          <a:prstGeom prst="rect">
            <a:avLst/>
          </a:prstGeom>
          <a:solidFill>
            <a:srgbClr val="C3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923B6A-4665-9BAA-26BB-2D0CEADE0435}"/>
              </a:ext>
            </a:extLst>
          </p:cNvPr>
          <p:cNvSpPr txBox="1"/>
          <p:nvPr/>
        </p:nvSpPr>
        <p:spPr>
          <a:xfrm rot="5400000">
            <a:off x="11208805" y="730539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pc="-150" dirty="0">
                <a:solidFill>
                  <a:srgbClr val="C32C34"/>
                </a:solidFill>
                <a:latin typeface="Bahnschrift" panose="020B0502040204020203" pitchFamily="34" charset="0"/>
              </a:rPr>
              <a:t>BLOCKIDESIGN</a:t>
            </a:r>
            <a:endParaRPr kumimoji="1" lang="ja-JP" altLang="en-US" sz="1600" spc="-150" dirty="0">
              <a:solidFill>
                <a:srgbClr val="C32C34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1DDC02-DC91-0234-818F-1F6EDD4C37C4}"/>
              </a:ext>
            </a:extLst>
          </p:cNvPr>
          <p:cNvSpPr txBox="1"/>
          <p:nvPr/>
        </p:nvSpPr>
        <p:spPr>
          <a:xfrm>
            <a:off x="376653" y="5717486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pc="-150" dirty="0">
                <a:latin typeface="Bahnschrift" panose="020B0502040204020203" pitchFamily="34" charset="0"/>
              </a:rPr>
              <a:t>HERE IS WHERE OUR</a:t>
            </a:r>
          </a:p>
          <a:p>
            <a:r>
              <a:rPr lang="en-US" altLang="ja-JP" spc="-150" dirty="0">
                <a:latin typeface="Bahnschrift" panose="020B0502040204020203" pitchFamily="34" charset="0"/>
              </a:rPr>
              <a:t>PRESENTATION BEGINS</a:t>
            </a:r>
            <a:endParaRPr kumimoji="1" lang="ja-JP" altLang="en-US" spc="-150" dirty="0">
              <a:latin typeface="Bahnschrift" panose="020B0502040204020203" pitchFamily="34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EC6B81D-291F-AE0F-30D6-E629477CAC34}"/>
              </a:ext>
            </a:extLst>
          </p:cNvPr>
          <p:cNvGrpSpPr/>
          <p:nvPr/>
        </p:nvGrpSpPr>
        <p:grpSpPr>
          <a:xfrm>
            <a:off x="4985388" y="1782693"/>
            <a:ext cx="4860497" cy="3328737"/>
            <a:chOff x="4921593" y="1642724"/>
            <a:chExt cx="4860497" cy="3328737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1D81B826-71E9-E425-DDFD-C1A747419EED}"/>
                </a:ext>
              </a:extLst>
            </p:cNvPr>
            <p:cNvSpPr txBox="1"/>
            <p:nvPr/>
          </p:nvSpPr>
          <p:spPr>
            <a:xfrm>
              <a:off x="4921593" y="1642724"/>
              <a:ext cx="4860497" cy="2633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ja-JP" sz="5400" spc="-300" dirty="0">
                  <a:solidFill>
                    <a:srgbClr val="F5F7F5"/>
                  </a:solidFill>
                  <a:latin typeface="Bodoni MT" panose="02070603080606020203" pitchFamily="18" charset="0"/>
                </a:rPr>
                <a:t>THINK </a:t>
              </a:r>
              <a:r>
                <a:rPr lang="en-US" altLang="ja-JP" sz="5400" spc="-300" dirty="0">
                  <a:solidFill>
                    <a:srgbClr val="F5F7F5"/>
                  </a:solidFill>
                  <a:latin typeface="Bodoni MT" panose="02070603080606020203" pitchFamily="18" charset="0"/>
                </a:rPr>
                <a:t>ABOUT</a:t>
              </a:r>
            </a:p>
            <a:p>
              <a:pPr algn="ctr">
                <a:lnSpc>
                  <a:spcPct val="80000"/>
                </a:lnSpc>
              </a:pPr>
              <a:r>
                <a:rPr kumimoji="1" lang="en-US" altLang="ja-JP" sz="9600" spc="-300" dirty="0">
                  <a:solidFill>
                    <a:srgbClr val="F5F7F5"/>
                  </a:solidFill>
                  <a:latin typeface="Bodoni MT" panose="02070603080606020203" pitchFamily="18" charset="0"/>
                </a:rPr>
                <a:t>DESIGN</a:t>
              </a:r>
            </a:p>
            <a:p>
              <a:pPr algn="ctr">
                <a:lnSpc>
                  <a:spcPct val="80000"/>
                </a:lnSpc>
              </a:pPr>
              <a:r>
                <a:rPr kumimoji="1" lang="en-US" altLang="ja-JP" sz="5400" spc="-300" dirty="0">
                  <a:solidFill>
                    <a:srgbClr val="F5F7F5"/>
                  </a:solidFill>
                  <a:latin typeface="Bodoni MT" panose="02070603080606020203" pitchFamily="18" charset="0"/>
                </a:rPr>
                <a:t>MANAGEMENT</a:t>
              </a:r>
              <a:endParaRPr kumimoji="1" lang="ja-JP" altLang="en-US" sz="5400" spc="-300" dirty="0">
                <a:solidFill>
                  <a:srgbClr val="F5F7F5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8C98CD01-C126-6486-B4A5-4D589FFFDC8D}"/>
                </a:ext>
              </a:extLst>
            </p:cNvPr>
            <p:cNvSpPr txBox="1"/>
            <p:nvPr/>
          </p:nvSpPr>
          <p:spPr>
            <a:xfrm>
              <a:off x="5105072" y="4509796"/>
              <a:ext cx="4493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spc="-300" dirty="0">
                  <a:solidFill>
                    <a:srgbClr val="F5F7F5"/>
                  </a:solidFill>
                  <a:latin typeface="游明朝 Light" panose="02020300000000000000" pitchFamily="18" charset="-128"/>
                  <a:ea typeface="游明朝 Light" panose="02020300000000000000" pitchFamily="18" charset="-128"/>
                </a:rPr>
                <a:t>デザイン</a:t>
              </a:r>
              <a:r>
                <a:rPr lang="ja-JP" altLang="en-US" sz="2400" spc="-300" dirty="0">
                  <a:solidFill>
                    <a:srgbClr val="F5F7F5"/>
                  </a:solidFill>
                  <a:latin typeface="游明朝 Light" panose="02020300000000000000" pitchFamily="18" charset="-128"/>
                  <a:ea typeface="游明朝 Light" panose="02020300000000000000" pitchFamily="18" charset="-128"/>
                </a:rPr>
                <a:t>経営</a:t>
              </a:r>
              <a:r>
                <a:rPr kumimoji="1" lang="ja-JP" altLang="en-US" sz="2400" spc="-300" dirty="0">
                  <a:solidFill>
                    <a:srgbClr val="F5F7F5"/>
                  </a:solidFill>
                  <a:latin typeface="游明朝 Light" panose="02020300000000000000" pitchFamily="18" charset="-128"/>
                  <a:ea typeface="游明朝 Light" panose="02020300000000000000" pitchFamily="18" charset="-128"/>
                </a:rPr>
                <a:t>について考えてみよう</a:t>
              </a: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E22E4EEA-6779-3244-21B0-2BE31AB71E71}"/>
                </a:ext>
              </a:extLst>
            </p:cNvPr>
            <p:cNvCxnSpPr>
              <a:cxnSpLocks/>
            </p:cNvCxnSpPr>
            <p:nvPr/>
          </p:nvCxnSpPr>
          <p:spPr>
            <a:xfrm>
              <a:off x="5013332" y="4307779"/>
              <a:ext cx="4677018" cy="0"/>
            </a:xfrm>
            <a:prstGeom prst="line">
              <a:avLst/>
            </a:prstGeom>
            <a:ln>
              <a:solidFill>
                <a:srgbClr val="F5F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79DA280-8372-D5EA-EE35-79196AD657F1}"/>
              </a:ext>
            </a:extLst>
          </p:cNvPr>
          <p:cNvSpPr/>
          <p:nvPr/>
        </p:nvSpPr>
        <p:spPr>
          <a:xfrm>
            <a:off x="3554360" y="0"/>
            <a:ext cx="1080000" cy="6857996"/>
          </a:xfrm>
          <a:prstGeom prst="rect">
            <a:avLst/>
          </a:prstGeom>
          <a:gradFill>
            <a:gsLst>
              <a:gs pos="30000">
                <a:srgbClr val="27282C">
                  <a:alpha val="0"/>
                </a:srgbClr>
              </a:gs>
              <a:gs pos="100000">
                <a:srgbClr val="27282C">
                  <a:alpha val="9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16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BF54FFB-E40A-1555-F488-839F0DB3058E}"/>
              </a:ext>
            </a:extLst>
          </p:cNvPr>
          <p:cNvGrpSpPr/>
          <p:nvPr/>
        </p:nvGrpSpPr>
        <p:grpSpPr>
          <a:xfrm>
            <a:off x="577062" y="855376"/>
            <a:ext cx="4976283" cy="4976283"/>
            <a:chOff x="-633075" y="776625"/>
            <a:chExt cx="5400000" cy="5400000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A385DBB2-D6C7-EACC-A388-33567230F42D}"/>
                </a:ext>
              </a:extLst>
            </p:cNvPr>
            <p:cNvGrpSpPr/>
            <p:nvPr/>
          </p:nvGrpSpPr>
          <p:grpSpPr>
            <a:xfrm>
              <a:off x="-633075" y="776625"/>
              <a:ext cx="5400000" cy="5400000"/>
              <a:chOff x="-823575" y="729000"/>
              <a:chExt cx="5400000" cy="5400000"/>
            </a:xfrm>
          </p:grpSpPr>
          <p:pic>
            <p:nvPicPr>
              <p:cNvPr id="7" name="図 6" descr="曲線的な模様の葉">
                <a:extLst>
                  <a:ext uri="{FF2B5EF4-FFF2-40B4-BE49-F238E27FC236}">
                    <a16:creationId xmlns:a16="http://schemas.microsoft.com/office/drawing/2014/main" id="{69A5EDF1-5D5A-E111-579D-A09C8BBB7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76" t="2118" r="3730" b="19142"/>
              <a:stretch>
                <a:fillRect/>
              </a:stretch>
            </p:blipFill>
            <p:spPr>
              <a:xfrm>
                <a:off x="-823575" y="729000"/>
                <a:ext cx="5400000" cy="5400000"/>
              </a:xfrm>
              <a:custGeom>
                <a:avLst/>
                <a:gdLst>
                  <a:gd name="connsiteX0" fmla="*/ 2700000 w 5400000"/>
                  <a:gd name="connsiteY0" fmla="*/ 0 h 5400000"/>
                  <a:gd name="connsiteX1" fmla="*/ 5400000 w 5400000"/>
                  <a:gd name="connsiteY1" fmla="*/ 2700000 h 5400000"/>
                  <a:gd name="connsiteX2" fmla="*/ 2700000 w 5400000"/>
                  <a:gd name="connsiteY2" fmla="*/ 5400000 h 5400000"/>
                  <a:gd name="connsiteX3" fmla="*/ 0 w 5400000"/>
                  <a:gd name="connsiteY3" fmla="*/ 2700000 h 5400000"/>
                  <a:gd name="connsiteX4" fmla="*/ 2700000 w 5400000"/>
                  <a:gd name="connsiteY4" fmla="*/ 0 h 54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00" h="5400000">
                    <a:moveTo>
                      <a:pt x="2700000" y="0"/>
                    </a:moveTo>
                    <a:cubicBezTo>
                      <a:pt x="4191169" y="0"/>
                      <a:pt x="5400000" y="1208831"/>
                      <a:pt x="5400000" y="2700000"/>
                    </a:cubicBezTo>
                    <a:cubicBezTo>
                      <a:pt x="5400000" y="4191169"/>
                      <a:pt x="4191169" y="5400000"/>
                      <a:pt x="2700000" y="5400000"/>
                    </a:cubicBezTo>
                    <a:cubicBezTo>
                      <a:pt x="1208831" y="5400000"/>
                      <a:pt x="0" y="4191169"/>
                      <a:pt x="0" y="2700000"/>
                    </a:cubicBezTo>
                    <a:cubicBezTo>
                      <a:pt x="0" y="1208831"/>
                      <a:pt x="1208831" y="0"/>
                      <a:pt x="2700000" y="0"/>
                    </a:cubicBezTo>
                    <a:close/>
                  </a:path>
                </a:pathLst>
              </a:custGeom>
            </p:spPr>
          </p:pic>
          <p:sp>
            <p:nvSpPr>
              <p:cNvPr id="9" name="楕円 8">
                <a:extLst>
                  <a:ext uri="{FF2B5EF4-FFF2-40B4-BE49-F238E27FC236}">
                    <a16:creationId xmlns:a16="http://schemas.microsoft.com/office/drawing/2014/main" id="{808D424F-9B7F-5041-F2EE-D7DE5B8EB378}"/>
                  </a:ext>
                </a:extLst>
              </p:cNvPr>
              <p:cNvSpPr/>
              <p:nvPr/>
            </p:nvSpPr>
            <p:spPr>
              <a:xfrm>
                <a:off x="-391575" y="1161000"/>
                <a:ext cx="4536000" cy="45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4E1EDA30-A07A-38B9-C5DB-37749A75C052}"/>
                </a:ext>
              </a:extLst>
            </p:cNvPr>
            <p:cNvSpPr txBox="1"/>
            <p:nvPr/>
          </p:nvSpPr>
          <p:spPr>
            <a:xfrm>
              <a:off x="585696" y="4241880"/>
              <a:ext cx="2962456" cy="70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>
                <a:lnSpc>
                  <a:spcPct val="120000"/>
                </a:lnSpc>
                <a:defRPr b="0" i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dirty="0"/>
                <a:t>パワポを美しくする</a:t>
              </a:r>
              <a:endParaRPr lang="en-US" altLang="ja-JP" dirty="0"/>
            </a:p>
            <a:p>
              <a:pPr algn="ctr"/>
              <a:r>
                <a:rPr lang="ja-JP" altLang="en-US" dirty="0"/>
                <a:t>デザインの４原則</a:t>
              </a:r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D98A8977-711F-0B7E-89FA-379C28D8EC51}"/>
                </a:ext>
              </a:extLst>
            </p:cNvPr>
            <p:cNvGrpSpPr/>
            <p:nvPr/>
          </p:nvGrpSpPr>
          <p:grpSpPr>
            <a:xfrm>
              <a:off x="268114" y="2356709"/>
              <a:ext cx="3606036" cy="1847915"/>
              <a:chOff x="87139" y="2585309"/>
              <a:chExt cx="3606036" cy="1847915"/>
            </a:xfrm>
          </p:grpSpPr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3DCC5BE-7E13-28CE-DFDB-D640756C9B7B}"/>
                  </a:ext>
                </a:extLst>
              </p:cNvPr>
              <p:cNvSpPr txBox="1"/>
              <p:nvPr/>
            </p:nvSpPr>
            <p:spPr>
              <a:xfrm>
                <a:off x="116427" y="2585309"/>
                <a:ext cx="3576748" cy="901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4800" b="1" dirty="0">
                    <a:latin typeface="Bahnschrift" panose="020B0502040204020203" pitchFamily="34" charset="0"/>
                  </a:rPr>
                  <a:t>PPT Design</a:t>
                </a:r>
                <a:endParaRPr kumimoji="1" lang="ja-JP" altLang="en-US" sz="4800" b="1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0061FF4A-E065-1E7F-58A4-1847896A8834}"/>
                  </a:ext>
                </a:extLst>
              </p:cNvPr>
              <p:cNvSpPr txBox="1"/>
              <p:nvPr/>
            </p:nvSpPr>
            <p:spPr>
              <a:xfrm>
                <a:off x="87139" y="3130690"/>
                <a:ext cx="3597622" cy="1302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7200" b="1" dirty="0">
                    <a:latin typeface="Bahnschrift" panose="020B0502040204020203" pitchFamily="34" charset="0"/>
                  </a:rPr>
                  <a:t>4 Rules</a:t>
                </a:r>
                <a:endParaRPr kumimoji="1" lang="ja-JP" altLang="en-US" sz="7200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D7C3FDC-6E8D-3919-AFC0-E6EAE6480871}"/>
              </a:ext>
            </a:extLst>
          </p:cNvPr>
          <p:cNvGrpSpPr/>
          <p:nvPr/>
        </p:nvGrpSpPr>
        <p:grpSpPr>
          <a:xfrm>
            <a:off x="6189258" y="1413979"/>
            <a:ext cx="5425680" cy="4393511"/>
            <a:chOff x="5842396" y="1476741"/>
            <a:chExt cx="5425680" cy="4393511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3A99E87B-23AD-AB4F-7B8C-F44D3472B634}"/>
                </a:ext>
              </a:extLst>
            </p:cNvPr>
            <p:cNvGrpSpPr/>
            <p:nvPr/>
          </p:nvGrpSpPr>
          <p:grpSpPr>
            <a:xfrm>
              <a:off x="5895481" y="1476741"/>
              <a:ext cx="5372594" cy="830997"/>
              <a:chOff x="5323981" y="1324341"/>
              <a:chExt cx="5372594" cy="830997"/>
            </a:xfrm>
          </p:grpSpPr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59C2C7B-AD56-EA37-B2BB-E68FDBB56145}"/>
                  </a:ext>
                </a:extLst>
              </p:cNvPr>
              <p:cNvSpPr txBox="1"/>
              <p:nvPr/>
            </p:nvSpPr>
            <p:spPr>
              <a:xfrm>
                <a:off x="7194960" y="1399824"/>
                <a:ext cx="3501615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ポイントとなる部分に視覚を引きつけ</a:t>
                </a:r>
                <a:r>
                  <a:rPr lang="ja-JP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て</a:t>
                </a: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読む気にさせ</a:t>
                </a:r>
                <a:r>
                  <a:rPr lang="ja-JP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る</a:t>
                </a: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。</a:t>
                </a:r>
                <a:endParaRPr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DF7412E4-E3BD-629B-A4B8-9B0543D32FCD}"/>
                  </a:ext>
                </a:extLst>
              </p:cNvPr>
              <p:cNvSpPr txBox="1"/>
              <p:nvPr/>
            </p:nvSpPr>
            <p:spPr>
              <a:xfrm>
                <a:off x="5323981" y="1324341"/>
                <a:ext cx="3898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800" dirty="0">
                    <a:latin typeface="Bahnschrift" panose="020B0502040204020203" pitchFamily="34" charset="0"/>
                  </a:rPr>
                  <a:t>1</a:t>
                </a:r>
                <a:endParaRPr kumimoji="1" lang="ja-JP" altLang="en-US" sz="48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65392688-E18A-6419-D422-ABC1D3978C13}"/>
                  </a:ext>
                </a:extLst>
              </p:cNvPr>
              <p:cNvSpPr txBox="1"/>
              <p:nvPr/>
            </p:nvSpPr>
            <p:spPr>
              <a:xfrm>
                <a:off x="6028836" y="1398900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Arimo" panose="020B0604020202020204" pitchFamily="34" charset="0"/>
                  </a:rPr>
                  <a:t>対比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B2A5DE4E-97A2-5265-C710-9F9C08F32916}"/>
                  </a:ext>
                </a:extLst>
              </p:cNvPr>
              <p:cNvSpPr txBox="1"/>
              <p:nvPr/>
            </p:nvSpPr>
            <p:spPr>
              <a:xfrm>
                <a:off x="5929978" y="1806431"/>
                <a:ext cx="10800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300" dirty="0">
                    <a:solidFill>
                      <a:srgbClr val="171717"/>
                    </a:solidFill>
                    <a:latin typeface="Bahnschrift" panose="020B0502040204020203" pitchFamily="34" charset="0"/>
                    <a:ea typeface="NanumMyeongjo" panose="02020603020101020101" pitchFamily="18" charset="-127"/>
                    <a:cs typeface="Arimo" panose="020B0604020202020204" pitchFamily="34" charset="0"/>
                  </a:rPr>
                  <a:t>Contrast</a:t>
                </a:r>
              </a:p>
            </p:txBody>
          </p:sp>
        </p:grp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922CCB7F-B713-3160-782F-29A4CFCCE20B}"/>
                </a:ext>
              </a:extLst>
            </p:cNvPr>
            <p:cNvGrpSpPr/>
            <p:nvPr/>
          </p:nvGrpSpPr>
          <p:grpSpPr>
            <a:xfrm>
              <a:off x="5858426" y="2664246"/>
              <a:ext cx="5409650" cy="830997"/>
              <a:chOff x="5286926" y="2511846"/>
              <a:chExt cx="5409650" cy="830997"/>
            </a:xfrm>
          </p:grpSpPr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215FE8C7-8659-F295-2396-53A840E9B720}"/>
                  </a:ext>
                </a:extLst>
              </p:cNvPr>
              <p:cNvSpPr txBox="1"/>
              <p:nvPr/>
            </p:nvSpPr>
            <p:spPr>
              <a:xfrm>
                <a:off x="6028836" y="2588720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Arimo" panose="020B0604020202020204" pitchFamily="34" charset="0"/>
                  </a:rPr>
                  <a:t>反復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8D3C2C84-0B34-C268-E9B2-EBC1FFF66A8A}"/>
                  </a:ext>
                </a:extLst>
              </p:cNvPr>
              <p:cNvSpPr txBox="1"/>
              <p:nvPr/>
            </p:nvSpPr>
            <p:spPr>
              <a:xfrm>
                <a:off x="5286926" y="2511846"/>
                <a:ext cx="5020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800" dirty="0">
                    <a:latin typeface="Bahnschrift" panose="020B0502040204020203" pitchFamily="34" charset="0"/>
                  </a:rPr>
                  <a:t>2</a:t>
                </a:r>
                <a:endParaRPr kumimoji="1" lang="ja-JP" altLang="en-US" sz="48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F519791-63B1-76C9-C818-D8ABBD420BCF}"/>
                  </a:ext>
                </a:extLst>
              </p:cNvPr>
              <p:cNvSpPr txBox="1"/>
              <p:nvPr/>
            </p:nvSpPr>
            <p:spPr>
              <a:xfrm>
                <a:off x="7194961" y="2608300"/>
                <a:ext cx="3501615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色、形、フォント、画像などを反復し一体性を強化する。</a:t>
                </a:r>
                <a:endParaRPr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34" name="TextBox 42">
                <a:extLst>
                  <a:ext uri="{FF2B5EF4-FFF2-40B4-BE49-F238E27FC236}">
                    <a16:creationId xmlns:a16="http://schemas.microsoft.com/office/drawing/2014/main" id="{E70DE59F-1E11-4EF1-6170-E69869D0DB63}"/>
                  </a:ext>
                </a:extLst>
              </p:cNvPr>
              <p:cNvSpPr txBox="1"/>
              <p:nvPr/>
            </p:nvSpPr>
            <p:spPr>
              <a:xfrm>
                <a:off x="5929978" y="2993545"/>
                <a:ext cx="10800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300" dirty="0">
                    <a:solidFill>
                      <a:srgbClr val="171717"/>
                    </a:solidFill>
                    <a:latin typeface="Bahnschrift" panose="020B0502040204020203" pitchFamily="34" charset="0"/>
                    <a:ea typeface="NanumMyeongjo" panose="02020603020101020101" pitchFamily="18" charset="-127"/>
                    <a:cs typeface="Arimo" panose="020B0604020202020204" pitchFamily="34" charset="0"/>
                  </a:rPr>
                  <a:t>Repetition</a:t>
                </a:r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B54761B9-E939-E98C-FBA9-89604546DD5C}"/>
                </a:ext>
              </a:extLst>
            </p:cNvPr>
            <p:cNvGrpSpPr/>
            <p:nvPr/>
          </p:nvGrpSpPr>
          <p:grpSpPr>
            <a:xfrm>
              <a:off x="5845602" y="3851751"/>
              <a:ext cx="5422473" cy="830997"/>
              <a:chOff x="5274102" y="3699351"/>
              <a:chExt cx="5422473" cy="830997"/>
            </a:xfrm>
          </p:grpSpPr>
          <p:sp>
            <p:nvSpPr>
              <p:cNvPr id="17" name="TextBox 25">
                <a:extLst>
                  <a:ext uri="{FF2B5EF4-FFF2-40B4-BE49-F238E27FC236}">
                    <a16:creationId xmlns:a16="http://schemas.microsoft.com/office/drawing/2014/main" id="{AFE7A041-B7F4-BA43-F5E9-E1E903AC7B77}"/>
                  </a:ext>
                </a:extLst>
              </p:cNvPr>
              <p:cNvSpPr txBox="1"/>
              <p:nvPr/>
            </p:nvSpPr>
            <p:spPr>
              <a:xfrm>
                <a:off x="6028836" y="3778540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Arimo" panose="020B0604020202020204" pitchFamily="34" charset="0"/>
                  </a:rPr>
                  <a:t>整列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3F1CF83-06CA-4034-8965-F934B52D45B3}"/>
                  </a:ext>
                </a:extLst>
              </p:cNvPr>
              <p:cNvSpPr txBox="1"/>
              <p:nvPr/>
            </p:nvSpPr>
            <p:spPr>
              <a:xfrm>
                <a:off x="5274102" y="3699351"/>
                <a:ext cx="52770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4800" dirty="0">
                    <a:latin typeface="Bahnschrift" panose="020B0502040204020203" pitchFamily="34" charset="0"/>
                  </a:rPr>
                  <a:t>3</a:t>
                </a:r>
                <a:endParaRPr kumimoji="1" lang="ja-JP" altLang="en-US" sz="48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9F6A52B1-75FE-63AB-F865-F22FF4142651}"/>
                  </a:ext>
                </a:extLst>
              </p:cNvPr>
              <p:cNvSpPr txBox="1"/>
              <p:nvPr/>
            </p:nvSpPr>
            <p:spPr>
              <a:xfrm>
                <a:off x="7194960" y="3759626"/>
                <a:ext cx="3501615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あらゆる要素が視覚的な関連をもつように配置し洗練させる。</a:t>
                </a:r>
                <a:endParaRPr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35" name="TextBox 46">
                <a:extLst>
                  <a:ext uri="{FF2B5EF4-FFF2-40B4-BE49-F238E27FC236}">
                    <a16:creationId xmlns:a16="http://schemas.microsoft.com/office/drawing/2014/main" id="{8BFD4673-8F27-B7E3-4809-43E3352CE5A7}"/>
                  </a:ext>
                </a:extLst>
              </p:cNvPr>
              <p:cNvSpPr txBox="1"/>
              <p:nvPr/>
            </p:nvSpPr>
            <p:spPr>
              <a:xfrm>
                <a:off x="5929978" y="4180659"/>
                <a:ext cx="10800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300" dirty="0">
                    <a:solidFill>
                      <a:srgbClr val="171717"/>
                    </a:solidFill>
                    <a:latin typeface="Bahnschrift" panose="020B0502040204020203" pitchFamily="34" charset="0"/>
                    <a:ea typeface="NanumMyeongjo" panose="02020603020101020101" pitchFamily="18" charset="-127"/>
                    <a:cs typeface="Arimo" panose="020B0604020202020204" pitchFamily="34" charset="0"/>
                  </a:rPr>
                  <a:t>Alignment</a:t>
                </a:r>
              </a:p>
            </p:txBody>
          </p:sp>
        </p:grp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A3E1790E-BFC6-2DD9-8688-02DA73036D49}"/>
                </a:ext>
              </a:extLst>
            </p:cNvPr>
            <p:cNvGrpSpPr/>
            <p:nvPr/>
          </p:nvGrpSpPr>
          <p:grpSpPr>
            <a:xfrm>
              <a:off x="5842396" y="5039255"/>
              <a:ext cx="5425679" cy="830997"/>
              <a:chOff x="5270896" y="4886855"/>
              <a:chExt cx="5425679" cy="830997"/>
            </a:xfrm>
          </p:grpSpPr>
          <p:sp>
            <p:nvSpPr>
              <p:cNvPr id="16" name="TextBox 25">
                <a:extLst>
                  <a:ext uri="{FF2B5EF4-FFF2-40B4-BE49-F238E27FC236}">
                    <a16:creationId xmlns:a16="http://schemas.microsoft.com/office/drawing/2014/main" id="{F914EBC4-134A-5B8F-557D-EB33C157A733}"/>
                  </a:ext>
                </a:extLst>
              </p:cNvPr>
              <p:cNvSpPr txBox="1"/>
              <p:nvPr/>
            </p:nvSpPr>
            <p:spPr>
              <a:xfrm>
                <a:off x="6028836" y="4968359"/>
                <a:ext cx="108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ja-JP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Arimo" panose="020B0604020202020204" pitchFamily="34" charset="0"/>
                  </a:rPr>
                  <a:t>近接</a:t>
                </a:r>
                <a:endPara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4242C46-75B4-AFB1-6AA3-6525D392B013}"/>
                  </a:ext>
                </a:extLst>
              </p:cNvPr>
              <p:cNvSpPr txBox="1"/>
              <p:nvPr/>
            </p:nvSpPr>
            <p:spPr>
              <a:xfrm>
                <a:off x="5270896" y="4886855"/>
                <a:ext cx="5341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4800" dirty="0">
                    <a:latin typeface="Bahnschrift" panose="020B0502040204020203" pitchFamily="34" charset="0"/>
                  </a:rPr>
                  <a:t>4</a:t>
                </a:r>
                <a:endParaRPr kumimoji="1" lang="ja-JP" altLang="en-US" sz="48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8A5D8A10-8F20-1790-42D3-8522492F247B}"/>
                  </a:ext>
                </a:extLst>
              </p:cNvPr>
              <p:cNvSpPr txBox="1"/>
              <p:nvPr/>
            </p:nvSpPr>
            <p:spPr>
              <a:xfrm>
                <a:off x="7194960" y="4987151"/>
                <a:ext cx="3501615" cy="7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ja-JP" altLang="en-US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関連項目をグループ化することで、明確な構造を提示する。</a:t>
                </a:r>
                <a:endParaRPr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Arimo" panose="020B0604020202020204" pitchFamily="34" charset="0"/>
                </a:endParaRPr>
              </a:p>
            </p:txBody>
          </p:sp>
          <p:sp>
            <p:nvSpPr>
              <p:cNvPr id="36" name="TextBox 50">
                <a:extLst>
                  <a:ext uri="{FF2B5EF4-FFF2-40B4-BE49-F238E27FC236}">
                    <a16:creationId xmlns:a16="http://schemas.microsoft.com/office/drawing/2014/main" id="{AB1030C4-87C0-BBC3-A976-BA448E87F9FA}"/>
                  </a:ext>
                </a:extLst>
              </p:cNvPr>
              <p:cNvSpPr txBox="1"/>
              <p:nvPr/>
            </p:nvSpPr>
            <p:spPr>
              <a:xfrm>
                <a:off x="5929978" y="5367774"/>
                <a:ext cx="10800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300" dirty="0">
                    <a:solidFill>
                      <a:srgbClr val="171717"/>
                    </a:solidFill>
                    <a:latin typeface="Bahnschrift" panose="020B0502040204020203" pitchFamily="34" charset="0"/>
                    <a:ea typeface="NanumMyeongjo" panose="02020603020101020101" pitchFamily="18" charset="-127"/>
                    <a:cs typeface="Arimo" panose="020B0604020202020204" pitchFamily="34" charset="0"/>
                  </a:rPr>
                  <a:t>Proximity</a:t>
                </a:r>
              </a:p>
            </p:txBody>
          </p:sp>
        </p:grpSp>
      </p:grp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6E4345E-E229-0E53-7C0E-1DB4FBDFA965}"/>
              </a:ext>
            </a:extLst>
          </p:cNvPr>
          <p:cNvSpPr/>
          <p:nvPr/>
        </p:nvSpPr>
        <p:spPr>
          <a:xfrm>
            <a:off x="0" y="6534000"/>
            <a:ext cx="12192000" cy="324000"/>
          </a:xfrm>
          <a:prstGeom prst="rect">
            <a:avLst/>
          </a:prstGeom>
          <a:solidFill>
            <a:srgbClr val="72AB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9DFC89C-E316-3CB5-D3B9-5434A76A0407}"/>
              </a:ext>
            </a:extLst>
          </p:cNvPr>
          <p:cNvGrpSpPr/>
          <p:nvPr/>
        </p:nvGrpSpPr>
        <p:grpSpPr>
          <a:xfrm>
            <a:off x="11520822" y="99865"/>
            <a:ext cx="671178" cy="707886"/>
            <a:chOff x="11520822" y="57256"/>
            <a:chExt cx="671178" cy="707886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69B6925-2A52-AAEE-4A55-3BAC1AB77B4D}"/>
                </a:ext>
              </a:extLst>
            </p:cNvPr>
            <p:cNvSpPr/>
            <p:nvPr/>
          </p:nvSpPr>
          <p:spPr>
            <a:xfrm>
              <a:off x="11544000" y="164582"/>
              <a:ext cx="648000" cy="540000"/>
            </a:xfrm>
            <a:prstGeom prst="rect">
              <a:avLst/>
            </a:prstGeom>
            <a:solidFill>
              <a:srgbClr val="72AB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80862BF-8CC0-9E4A-CC6B-AAAF46CBD117}"/>
                </a:ext>
              </a:extLst>
            </p:cNvPr>
            <p:cNvSpPr txBox="1"/>
            <p:nvPr/>
          </p:nvSpPr>
          <p:spPr>
            <a:xfrm>
              <a:off x="11520822" y="57256"/>
              <a:ext cx="6447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ja-JP"/>
              </a:defPPr>
              <a:lvl1pPr algn="ctr">
                <a:defRPr sz="4800" b="1">
                  <a:latin typeface="Univers" panose="020B0503020202020204" pitchFamily="34" charset="0"/>
                </a:defRPr>
              </a:lvl1pPr>
            </a:lstStyle>
            <a:p>
              <a:r>
                <a:rPr lang="en-US" altLang="ja-JP" sz="2000" b="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PPT</a:t>
              </a:r>
            </a:p>
            <a:p>
              <a:r>
                <a:rPr lang="en-US" altLang="ja-JP" sz="2000" b="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Tips</a:t>
              </a:r>
              <a:endParaRPr lang="ja-JP" altLang="en-US" sz="2000" b="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16F7485-0AB7-6A7A-E51C-A8DA2B057ACD}"/>
              </a:ext>
            </a:extLst>
          </p:cNvPr>
          <p:cNvSpPr txBox="1"/>
          <p:nvPr/>
        </p:nvSpPr>
        <p:spPr>
          <a:xfrm>
            <a:off x="8773791" y="6603034"/>
            <a:ext cx="3780202" cy="31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lnSpc>
                <a:spcPct val="120000"/>
              </a:lnSpc>
              <a:defRPr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lang="ja-JP" altLang="en-US" sz="1400" dirty="0">
                <a:solidFill>
                  <a:schemeClr val="bg1"/>
                </a:solidFill>
              </a:rPr>
              <a:t>社会人のためのパワポデザイン講座</a:t>
            </a:r>
          </a:p>
        </p:txBody>
      </p:sp>
    </p:spTree>
    <p:extLst>
      <p:ext uri="{BB962C8B-B14F-4D97-AF65-F5344CB8AC3E}">
        <p14:creationId xmlns:p14="http://schemas.microsoft.com/office/powerpoint/2010/main" val="278438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宇宙から撮影した地球">
            <a:extLst>
              <a:ext uri="{FF2B5EF4-FFF2-40B4-BE49-F238E27FC236}">
                <a16:creationId xmlns:a16="http://schemas.microsoft.com/office/drawing/2014/main" id="{A8827767-B41F-33B5-9140-613A5859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" r="148" b="74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D495FD-4840-C584-8EFD-F046D8DAABCE}"/>
              </a:ext>
            </a:extLst>
          </p:cNvPr>
          <p:cNvSpPr txBox="1"/>
          <p:nvPr/>
        </p:nvSpPr>
        <p:spPr>
          <a:xfrm rot="21111420">
            <a:off x="205116" y="2730921"/>
            <a:ext cx="1249572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0" b="1" dirty="0">
                <a:solidFill>
                  <a:schemeClr val="bg1">
                    <a:lumMod val="95000"/>
                  </a:schemeClr>
                </a:solidFill>
              </a:rPr>
              <a:t>常に変化を恐れず</a:t>
            </a:r>
            <a:endParaRPr kumimoji="1" lang="en-US" altLang="ja-JP" sz="1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ja-JP" altLang="en-US" sz="12000" b="1" dirty="0">
                <a:solidFill>
                  <a:schemeClr val="bg1">
                    <a:lumMod val="95000"/>
                  </a:schemeClr>
                </a:solidFill>
              </a:rPr>
              <a:t>高知から世界へ</a:t>
            </a:r>
            <a:endParaRPr kumimoji="1" lang="ja-JP" altLang="en-US" sz="1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64F22E-6437-4567-AB96-4CBD6A3D8635}"/>
              </a:ext>
            </a:extLst>
          </p:cNvPr>
          <p:cNvSpPr txBox="1"/>
          <p:nvPr/>
        </p:nvSpPr>
        <p:spPr>
          <a:xfrm>
            <a:off x="254666" y="224630"/>
            <a:ext cx="2730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ja-JP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OUR MISSION:</a:t>
            </a:r>
          </a:p>
          <a:p>
            <a:pPr algn="dist"/>
            <a:r>
              <a:rPr lang="en-US" altLang="ja-JP" sz="20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KOCHI TO THE WORLD</a:t>
            </a:r>
            <a:endParaRPr kumimoji="1" lang="ja-JP" altLang="en-US" sz="20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4E0B3F3B-FDDB-F7B2-BB8A-6C398FFFEF9B}"/>
              </a:ext>
            </a:extLst>
          </p:cNvPr>
          <p:cNvGrpSpPr/>
          <p:nvPr/>
        </p:nvGrpSpPr>
        <p:grpSpPr>
          <a:xfrm>
            <a:off x="2307734" y="1999432"/>
            <a:ext cx="7719651" cy="3554038"/>
            <a:chOff x="1819080" y="1651981"/>
            <a:chExt cx="7719651" cy="3554038"/>
          </a:xfrm>
        </p:grpSpPr>
        <p:pic>
          <p:nvPicPr>
            <p:cNvPr id="3" name="図 2" descr="カラフルな幾何学模様">
              <a:extLst>
                <a:ext uri="{FF2B5EF4-FFF2-40B4-BE49-F238E27FC236}">
                  <a16:creationId xmlns:a16="http://schemas.microsoft.com/office/drawing/2014/main" id="{7F8879E6-BD86-B7D3-177F-4433D181A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2" t="10867" r="15553" b="8458"/>
            <a:stretch>
              <a:fillRect/>
            </a:stretch>
          </p:blipFill>
          <p:spPr>
            <a:xfrm>
              <a:off x="1819080" y="1651981"/>
              <a:ext cx="4701941" cy="3554038"/>
            </a:xfrm>
            <a:custGeom>
              <a:avLst/>
              <a:gdLst/>
              <a:ahLst/>
              <a:cxnLst/>
              <a:rect l="l" t="t" r="r" b="b"/>
              <a:pathLst>
                <a:path w="7319664" h="5532686">
                  <a:moveTo>
                    <a:pt x="5701158" y="982266"/>
                  </a:moveTo>
                  <a:cubicBezTo>
                    <a:pt x="5495279" y="982266"/>
                    <a:pt x="5343971" y="1052339"/>
                    <a:pt x="5247233" y="1192485"/>
                  </a:cubicBezTo>
                  <a:cubicBezTo>
                    <a:pt x="5150494" y="1332632"/>
                    <a:pt x="5102125" y="1534170"/>
                    <a:pt x="5102125" y="1797100"/>
                  </a:cubicBezTo>
                  <a:lnTo>
                    <a:pt x="5102125" y="3735586"/>
                  </a:lnTo>
                  <a:cubicBezTo>
                    <a:pt x="5102125" y="3998516"/>
                    <a:pt x="5150494" y="4200054"/>
                    <a:pt x="5247233" y="4340200"/>
                  </a:cubicBezTo>
                  <a:cubicBezTo>
                    <a:pt x="5343971" y="4480347"/>
                    <a:pt x="5495279" y="4550420"/>
                    <a:pt x="5701158" y="4550420"/>
                  </a:cubicBezTo>
                  <a:cubicBezTo>
                    <a:pt x="5907037" y="4550420"/>
                    <a:pt x="6058345" y="4480347"/>
                    <a:pt x="6155084" y="4340200"/>
                  </a:cubicBezTo>
                  <a:cubicBezTo>
                    <a:pt x="6251822" y="4200054"/>
                    <a:pt x="6300191" y="3998516"/>
                    <a:pt x="6300191" y="3735586"/>
                  </a:cubicBezTo>
                  <a:lnTo>
                    <a:pt x="6300191" y="1797100"/>
                  </a:lnTo>
                  <a:cubicBezTo>
                    <a:pt x="6300191" y="1534170"/>
                    <a:pt x="6251822" y="1332632"/>
                    <a:pt x="6155084" y="1192485"/>
                  </a:cubicBezTo>
                  <a:cubicBezTo>
                    <a:pt x="6058345" y="1052339"/>
                    <a:pt x="5907037" y="982266"/>
                    <a:pt x="5701158" y="982266"/>
                  </a:cubicBezTo>
                  <a:close/>
                  <a:moveTo>
                    <a:pt x="1637109" y="11162"/>
                  </a:moveTo>
                  <a:cubicBezTo>
                    <a:pt x="1974453" y="11162"/>
                    <a:pt x="2262807" y="66353"/>
                    <a:pt x="2502172" y="176734"/>
                  </a:cubicBezTo>
                  <a:cubicBezTo>
                    <a:pt x="2741537" y="287114"/>
                    <a:pt x="2923852" y="447725"/>
                    <a:pt x="3049116" y="658564"/>
                  </a:cubicBezTo>
                  <a:cubicBezTo>
                    <a:pt x="3174380" y="869404"/>
                    <a:pt x="3237011" y="1123652"/>
                    <a:pt x="3237011" y="1421309"/>
                  </a:cubicBezTo>
                  <a:lnTo>
                    <a:pt x="3237011" y="1425029"/>
                  </a:lnTo>
                  <a:cubicBezTo>
                    <a:pt x="3237011" y="1670596"/>
                    <a:pt x="3194223" y="1914302"/>
                    <a:pt x="3108647" y="2156148"/>
                  </a:cubicBezTo>
                  <a:cubicBezTo>
                    <a:pt x="3023071" y="2397993"/>
                    <a:pt x="2903388" y="2616894"/>
                    <a:pt x="2749599" y="2812852"/>
                  </a:cubicBezTo>
                  <a:lnTo>
                    <a:pt x="1417587" y="4494610"/>
                  </a:lnTo>
                  <a:lnTo>
                    <a:pt x="3266777" y="4494610"/>
                  </a:lnTo>
                  <a:lnTo>
                    <a:pt x="3266777" y="5476875"/>
                  </a:lnTo>
                  <a:lnTo>
                    <a:pt x="66972" y="5476875"/>
                  </a:lnTo>
                  <a:lnTo>
                    <a:pt x="66972" y="4557861"/>
                  </a:lnTo>
                  <a:lnTo>
                    <a:pt x="1923603" y="2117080"/>
                  </a:lnTo>
                  <a:cubicBezTo>
                    <a:pt x="2007939" y="2007940"/>
                    <a:pt x="2073051" y="1895698"/>
                    <a:pt x="2118940" y="1780356"/>
                  </a:cubicBezTo>
                  <a:cubicBezTo>
                    <a:pt x="2164828" y="1665015"/>
                    <a:pt x="2187773" y="1557734"/>
                    <a:pt x="2187773" y="1458516"/>
                  </a:cubicBezTo>
                  <a:lnTo>
                    <a:pt x="2187773" y="1451074"/>
                  </a:lnTo>
                  <a:cubicBezTo>
                    <a:pt x="2187773" y="1304726"/>
                    <a:pt x="2140644" y="1191865"/>
                    <a:pt x="2046386" y="1112490"/>
                  </a:cubicBezTo>
                  <a:cubicBezTo>
                    <a:pt x="1952129" y="1033115"/>
                    <a:pt x="1818183" y="993428"/>
                    <a:pt x="1644550" y="993428"/>
                  </a:cubicBezTo>
                  <a:cubicBezTo>
                    <a:pt x="1475878" y="993428"/>
                    <a:pt x="1339453" y="1048618"/>
                    <a:pt x="1235273" y="1158999"/>
                  </a:cubicBezTo>
                  <a:cubicBezTo>
                    <a:pt x="1131094" y="1269380"/>
                    <a:pt x="1067842" y="1426270"/>
                    <a:pt x="1045517" y="1629668"/>
                  </a:cubicBezTo>
                  <a:lnTo>
                    <a:pt x="1045517" y="1633389"/>
                  </a:lnTo>
                  <a:lnTo>
                    <a:pt x="0" y="1633389"/>
                  </a:lnTo>
                  <a:lnTo>
                    <a:pt x="0" y="1629668"/>
                  </a:lnTo>
                  <a:cubicBezTo>
                    <a:pt x="22324" y="1292324"/>
                    <a:pt x="103559" y="1002109"/>
                    <a:pt x="243706" y="759023"/>
                  </a:cubicBezTo>
                  <a:cubicBezTo>
                    <a:pt x="383852" y="515937"/>
                    <a:pt x="572988" y="330523"/>
                    <a:pt x="811113" y="202778"/>
                  </a:cubicBezTo>
                  <a:cubicBezTo>
                    <a:pt x="1049238" y="75034"/>
                    <a:pt x="1324570" y="11162"/>
                    <a:pt x="1637109" y="11162"/>
                  </a:cubicBezTo>
                  <a:close/>
                  <a:moveTo>
                    <a:pt x="5701158" y="0"/>
                  </a:moveTo>
                  <a:cubicBezTo>
                    <a:pt x="6229498" y="0"/>
                    <a:pt x="6631334" y="133945"/>
                    <a:pt x="6906666" y="401836"/>
                  </a:cubicBezTo>
                  <a:cubicBezTo>
                    <a:pt x="7181998" y="669727"/>
                    <a:pt x="7319664" y="1047998"/>
                    <a:pt x="7319664" y="1536650"/>
                  </a:cubicBezTo>
                  <a:lnTo>
                    <a:pt x="7319664" y="3996035"/>
                  </a:lnTo>
                  <a:cubicBezTo>
                    <a:pt x="7319664" y="4482207"/>
                    <a:pt x="7181377" y="4859859"/>
                    <a:pt x="6904805" y="5128989"/>
                  </a:cubicBezTo>
                  <a:cubicBezTo>
                    <a:pt x="6628233" y="5398121"/>
                    <a:pt x="6227017" y="5532686"/>
                    <a:pt x="5701158" y="5532686"/>
                  </a:cubicBezTo>
                  <a:cubicBezTo>
                    <a:pt x="5172818" y="5532686"/>
                    <a:pt x="4770983" y="5396880"/>
                    <a:pt x="4495650" y="5125269"/>
                  </a:cubicBezTo>
                  <a:cubicBezTo>
                    <a:pt x="4220319" y="4853657"/>
                    <a:pt x="4082653" y="4477247"/>
                    <a:pt x="4082653" y="3996035"/>
                  </a:cubicBezTo>
                  <a:lnTo>
                    <a:pt x="4082653" y="1536650"/>
                  </a:lnTo>
                  <a:cubicBezTo>
                    <a:pt x="4082653" y="1050479"/>
                    <a:pt x="4220939" y="672827"/>
                    <a:pt x="4497511" y="403696"/>
                  </a:cubicBezTo>
                  <a:cubicBezTo>
                    <a:pt x="4774083" y="134565"/>
                    <a:pt x="5175299" y="0"/>
                    <a:pt x="5701158" y="0"/>
                  </a:cubicBezTo>
                  <a:close/>
                </a:path>
              </a:pathLst>
            </a:cu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91D5353-13F9-2F39-C512-60BAF45CCE1A}"/>
                </a:ext>
              </a:extLst>
            </p:cNvPr>
            <p:cNvSpPr txBox="1"/>
            <p:nvPr/>
          </p:nvSpPr>
          <p:spPr>
            <a:xfrm>
              <a:off x="7045741" y="1651981"/>
              <a:ext cx="2492990" cy="350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ja-JP" altLang="en-US" sz="6000" b="1" dirty="0">
                  <a:solidFill>
                    <a:srgbClr val="0D0D0D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年間の</a:t>
              </a:r>
              <a:endParaRPr kumimoji="1" lang="en-US" altLang="ja-JP" sz="6000" b="1" dirty="0">
                <a:solidFill>
                  <a:srgbClr val="0D0D0D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>
                <a:lnSpc>
                  <a:spcPct val="130000"/>
                </a:lnSpc>
              </a:pPr>
              <a:r>
                <a:rPr kumimoji="1" lang="ja-JP" altLang="en-US" sz="6000" b="1" dirty="0">
                  <a:solidFill>
                    <a:srgbClr val="0D0D0D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感謝を</a:t>
              </a:r>
              <a:endParaRPr kumimoji="1" lang="en-US" altLang="ja-JP" sz="6000" b="1" dirty="0">
                <a:solidFill>
                  <a:srgbClr val="0D0D0D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>
                <a:lnSpc>
                  <a:spcPct val="130000"/>
                </a:lnSpc>
              </a:pPr>
              <a:r>
                <a:rPr kumimoji="1" lang="ja-JP" altLang="en-US" sz="6000" b="1" dirty="0">
                  <a:solidFill>
                    <a:srgbClr val="0D0D0D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込めて</a:t>
              </a:r>
              <a:endParaRPr kumimoji="1" lang="en-US" altLang="ja-JP" sz="6000" b="1" dirty="0">
                <a:solidFill>
                  <a:srgbClr val="0D0D0D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7" name="図 6" descr="カラフルな幾何学模様">
            <a:extLst>
              <a:ext uri="{FF2B5EF4-FFF2-40B4-BE49-F238E27FC236}">
                <a16:creationId xmlns:a16="http://schemas.microsoft.com/office/drawing/2014/main" id="{92BCB533-8C1E-18E3-A0AD-8B305331B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7" r="42183"/>
          <a:stretch/>
        </p:blipFill>
        <p:spPr>
          <a:xfrm>
            <a:off x="-1" y="0"/>
            <a:ext cx="196515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4D4853-F056-7801-A509-BD3398005EED}"/>
              </a:ext>
            </a:extLst>
          </p:cNvPr>
          <p:cNvSpPr txBox="1"/>
          <p:nvPr/>
        </p:nvSpPr>
        <p:spPr>
          <a:xfrm>
            <a:off x="3418024" y="1039377"/>
            <a:ext cx="5355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spc="6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ea typeface="BIZ UDPゴシック" panose="020B0400000000000000" pitchFamily="50" charset="-128"/>
              </a:rPr>
              <a:t>20</a:t>
            </a:r>
            <a:r>
              <a:rPr lang="en-US" altLang="ja-JP" sz="2800" b="1" spc="600" baseline="300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ea typeface="BIZ UDPゴシック" panose="020B0400000000000000" pitchFamily="50" charset="-128"/>
              </a:rPr>
              <a:t>th</a:t>
            </a:r>
            <a:r>
              <a:rPr lang="en-US" altLang="ja-JP" sz="2800" b="1" spc="6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  <a:ea typeface="BIZ UDPゴシック" panose="020B0400000000000000" pitchFamily="50" charset="-128"/>
              </a:rPr>
              <a:t> Anniversary Sale</a:t>
            </a:r>
            <a:endParaRPr kumimoji="1" lang="ja-JP" altLang="en-US" sz="2800" b="1" spc="6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  <a:ea typeface="BIZ UDPゴシック" panose="020B0400000000000000" pitchFamily="50" charset="-128"/>
            </a:endParaRP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24B477B1-B890-04EE-CE9F-B43DADA5FA0A}"/>
              </a:ext>
            </a:extLst>
          </p:cNvPr>
          <p:cNvSpPr txBox="1"/>
          <p:nvPr/>
        </p:nvSpPr>
        <p:spPr>
          <a:xfrm>
            <a:off x="9552568" y="6305945"/>
            <a:ext cx="254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b="1" spc="300" dirty="0">
                <a:solidFill>
                  <a:srgbClr val="3B3838"/>
                </a:solidFill>
                <a:latin typeface="Bahnschrift" panose="020B0502040204020203" pitchFamily="34" charset="0"/>
                <a:ea typeface="BIZ UDPゴシック" panose="020B0400000000000000" pitchFamily="50" charset="-128"/>
                <a:cs typeface="Arimo" panose="020B0604020202020204" pitchFamily="34" charset="0"/>
              </a:rPr>
              <a:t>BLOCKDESIGN</a:t>
            </a: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6B1E5DBC-E825-61B0-F207-3BC57CDAC274}"/>
              </a:ext>
            </a:extLst>
          </p:cNvPr>
          <p:cNvSpPr/>
          <p:nvPr/>
        </p:nvSpPr>
        <p:spPr>
          <a:xfrm>
            <a:off x="10982474" y="1"/>
            <a:ext cx="648000" cy="884739"/>
          </a:xfrm>
          <a:custGeom>
            <a:avLst/>
            <a:gdLst>
              <a:gd name="connsiteX0" fmla="*/ 0 w 648000"/>
              <a:gd name="connsiteY0" fmla="*/ 0 h 884739"/>
              <a:gd name="connsiteX1" fmla="*/ 648000 w 648000"/>
              <a:gd name="connsiteY1" fmla="*/ 0 h 884739"/>
              <a:gd name="connsiteX2" fmla="*/ 648000 w 648000"/>
              <a:gd name="connsiteY2" fmla="*/ 884739 h 884739"/>
              <a:gd name="connsiteX3" fmla="*/ 323926 w 648000"/>
              <a:gd name="connsiteY3" fmla="*/ 647890 h 884739"/>
              <a:gd name="connsiteX4" fmla="*/ 0 w 648000"/>
              <a:gd name="connsiteY4" fmla="*/ 884630 h 884739"/>
              <a:gd name="connsiteX5" fmla="*/ 0 w 648000"/>
              <a:gd name="connsiteY5" fmla="*/ 0 h 88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0" h="884739">
                <a:moveTo>
                  <a:pt x="0" y="0"/>
                </a:moveTo>
                <a:lnTo>
                  <a:pt x="648000" y="0"/>
                </a:lnTo>
                <a:lnTo>
                  <a:pt x="648000" y="884739"/>
                </a:lnTo>
                <a:lnTo>
                  <a:pt x="323926" y="647890"/>
                </a:lnTo>
                <a:lnTo>
                  <a:pt x="0" y="884630"/>
                </a:lnTo>
                <a:lnTo>
                  <a:pt x="0" y="0"/>
                </a:lnTo>
                <a:close/>
              </a:path>
            </a:pathLst>
          </a:custGeom>
          <a:solidFill>
            <a:srgbClr val="D4086D"/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26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グラフィックス 115" descr="絞り 単色塗りつぶし">
            <a:extLst>
              <a:ext uri="{FF2B5EF4-FFF2-40B4-BE49-F238E27FC236}">
                <a16:creationId xmlns:a16="http://schemas.microsoft.com/office/drawing/2014/main" id="{EFE0733E-6DA9-4061-3A8E-B4B171A66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572" y="5584444"/>
            <a:ext cx="648000" cy="648000"/>
          </a:xfrm>
          <a:prstGeom prst="rect">
            <a:avLst/>
          </a:prstGeom>
        </p:spPr>
      </p:pic>
      <p:pic>
        <p:nvPicPr>
          <p:cNvPr id="115" name="グラフィックス 114" descr="絞り 単色塗りつぶし">
            <a:extLst>
              <a:ext uri="{FF2B5EF4-FFF2-40B4-BE49-F238E27FC236}">
                <a16:creationId xmlns:a16="http://schemas.microsoft.com/office/drawing/2014/main" id="{51DB78D2-95FC-5FF4-4E62-C499EF4E0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5444" y="5556472"/>
            <a:ext cx="648000" cy="648000"/>
          </a:xfrm>
          <a:prstGeom prst="rect">
            <a:avLst/>
          </a:prstGeom>
        </p:spPr>
      </p:pic>
      <p:grpSp>
        <p:nvGrpSpPr>
          <p:cNvPr id="79" name="Google Shape;47;p2">
            <a:extLst>
              <a:ext uri="{FF2B5EF4-FFF2-40B4-BE49-F238E27FC236}">
                <a16:creationId xmlns:a16="http://schemas.microsoft.com/office/drawing/2014/main" id="{FEDACC12-C4CD-073C-4A55-82D5152D0F3A}"/>
              </a:ext>
            </a:extLst>
          </p:cNvPr>
          <p:cNvGrpSpPr/>
          <p:nvPr/>
        </p:nvGrpSpPr>
        <p:grpSpPr>
          <a:xfrm rot="5400000">
            <a:off x="826181" y="-257365"/>
            <a:ext cx="760520" cy="1788092"/>
            <a:chOff x="1968125" y="4153700"/>
            <a:chExt cx="561450" cy="1320050"/>
          </a:xfrm>
          <a:solidFill>
            <a:srgbClr val="F71041"/>
          </a:solidFill>
        </p:grpSpPr>
        <p:sp>
          <p:nvSpPr>
            <p:cNvPr id="80" name="Google Shape;48;p2">
              <a:extLst>
                <a:ext uri="{FF2B5EF4-FFF2-40B4-BE49-F238E27FC236}">
                  <a16:creationId xmlns:a16="http://schemas.microsoft.com/office/drawing/2014/main" id="{39FE7EFB-B4E6-98FD-149F-2D478712BDFE}"/>
                </a:ext>
              </a:extLst>
            </p:cNvPr>
            <p:cNvSpPr/>
            <p:nvPr/>
          </p:nvSpPr>
          <p:spPr>
            <a:xfrm>
              <a:off x="19681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;p2">
              <a:extLst>
                <a:ext uri="{FF2B5EF4-FFF2-40B4-BE49-F238E27FC236}">
                  <a16:creationId xmlns:a16="http://schemas.microsoft.com/office/drawing/2014/main" id="{484B4ACF-4EDA-486B-CCC7-F05EDF8C6806}"/>
                </a:ext>
              </a:extLst>
            </p:cNvPr>
            <p:cNvSpPr/>
            <p:nvPr/>
          </p:nvSpPr>
          <p:spPr>
            <a:xfrm>
              <a:off x="19681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;p2">
              <a:extLst>
                <a:ext uri="{FF2B5EF4-FFF2-40B4-BE49-F238E27FC236}">
                  <a16:creationId xmlns:a16="http://schemas.microsoft.com/office/drawing/2014/main" id="{CD303C7F-8C76-CABE-C769-1724DC8601C5}"/>
                </a:ext>
              </a:extLst>
            </p:cNvPr>
            <p:cNvSpPr/>
            <p:nvPr/>
          </p:nvSpPr>
          <p:spPr>
            <a:xfrm>
              <a:off x="2126975" y="54183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;p2">
              <a:extLst>
                <a:ext uri="{FF2B5EF4-FFF2-40B4-BE49-F238E27FC236}">
                  <a16:creationId xmlns:a16="http://schemas.microsoft.com/office/drawing/2014/main" id="{BBE8C4E6-8F41-C13F-3A9A-4B8DF98AA74E}"/>
                </a:ext>
              </a:extLst>
            </p:cNvPr>
            <p:cNvSpPr/>
            <p:nvPr/>
          </p:nvSpPr>
          <p:spPr>
            <a:xfrm>
              <a:off x="2126975" y="52452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;p2">
              <a:extLst>
                <a:ext uri="{FF2B5EF4-FFF2-40B4-BE49-F238E27FC236}">
                  <a16:creationId xmlns:a16="http://schemas.microsoft.com/office/drawing/2014/main" id="{138885A4-562C-B6D1-B47A-BB2AA588E64F}"/>
                </a:ext>
              </a:extLst>
            </p:cNvPr>
            <p:cNvSpPr/>
            <p:nvPr/>
          </p:nvSpPr>
          <p:spPr>
            <a:xfrm>
              <a:off x="19681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8" y="2213"/>
                  </a:cubicBezTo>
                  <a:cubicBezTo>
                    <a:pt x="1714" y="2213"/>
                    <a:pt x="2213" y="1714"/>
                    <a:pt x="2213" y="1105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;p2">
              <a:extLst>
                <a:ext uri="{FF2B5EF4-FFF2-40B4-BE49-F238E27FC236}">
                  <a16:creationId xmlns:a16="http://schemas.microsoft.com/office/drawing/2014/main" id="{7EDE1955-5ADC-66A7-8F49-0533EF8BB623}"/>
                </a:ext>
              </a:extLst>
            </p:cNvPr>
            <p:cNvSpPr/>
            <p:nvPr/>
          </p:nvSpPr>
          <p:spPr>
            <a:xfrm>
              <a:off x="19681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6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4;p2">
              <a:extLst>
                <a:ext uri="{FF2B5EF4-FFF2-40B4-BE49-F238E27FC236}">
                  <a16:creationId xmlns:a16="http://schemas.microsoft.com/office/drawing/2014/main" id="{6D659AF3-B508-030C-837B-5145CD889B8F}"/>
                </a:ext>
              </a:extLst>
            </p:cNvPr>
            <p:cNvSpPr/>
            <p:nvPr/>
          </p:nvSpPr>
          <p:spPr>
            <a:xfrm>
              <a:off x="2126975" y="50516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5"/>
                  </a:cubicBezTo>
                  <a:cubicBezTo>
                    <a:pt x="1" y="1714"/>
                    <a:pt x="466" y="2213"/>
                    <a:pt x="1109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;p2">
              <a:extLst>
                <a:ext uri="{FF2B5EF4-FFF2-40B4-BE49-F238E27FC236}">
                  <a16:creationId xmlns:a16="http://schemas.microsoft.com/office/drawing/2014/main" id="{2DC67154-085F-A808-3010-24241E405224}"/>
                </a:ext>
              </a:extLst>
            </p:cNvPr>
            <p:cNvSpPr/>
            <p:nvPr/>
          </p:nvSpPr>
          <p:spPr>
            <a:xfrm>
              <a:off x="2126975" y="48784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6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6;p2">
              <a:extLst>
                <a:ext uri="{FF2B5EF4-FFF2-40B4-BE49-F238E27FC236}">
                  <a16:creationId xmlns:a16="http://schemas.microsoft.com/office/drawing/2014/main" id="{9A235DB6-8C70-0456-14F6-4FA596181BA0}"/>
                </a:ext>
              </a:extLst>
            </p:cNvPr>
            <p:cNvSpPr/>
            <p:nvPr/>
          </p:nvSpPr>
          <p:spPr>
            <a:xfrm>
              <a:off x="2315350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7;p2">
              <a:extLst>
                <a:ext uri="{FF2B5EF4-FFF2-40B4-BE49-F238E27FC236}">
                  <a16:creationId xmlns:a16="http://schemas.microsoft.com/office/drawing/2014/main" id="{F2986419-C619-DE24-D42E-172B443860CB}"/>
                </a:ext>
              </a:extLst>
            </p:cNvPr>
            <p:cNvSpPr/>
            <p:nvPr/>
          </p:nvSpPr>
          <p:spPr>
            <a:xfrm>
              <a:off x="2315350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;p2">
              <a:extLst>
                <a:ext uri="{FF2B5EF4-FFF2-40B4-BE49-F238E27FC236}">
                  <a16:creationId xmlns:a16="http://schemas.microsoft.com/office/drawing/2014/main" id="{60A5C906-2214-CAE0-7CED-33DEA2B7412E}"/>
                </a:ext>
              </a:extLst>
            </p:cNvPr>
            <p:cNvSpPr/>
            <p:nvPr/>
          </p:nvSpPr>
          <p:spPr>
            <a:xfrm>
              <a:off x="24742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9;p2">
              <a:extLst>
                <a:ext uri="{FF2B5EF4-FFF2-40B4-BE49-F238E27FC236}">
                  <a16:creationId xmlns:a16="http://schemas.microsoft.com/office/drawing/2014/main" id="{1EDE8330-AFD1-A083-2AE8-6210970CA97E}"/>
                </a:ext>
              </a:extLst>
            </p:cNvPr>
            <p:cNvSpPr/>
            <p:nvPr/>
          </p:nvSpPr>
          <p:spPr>
            <a:xfrm>
              <a:off x="24742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0;p2">
              <a:extLst>
                <a:ext uri="{FF2B5EF4-FFF2-40B4-BE49-F238E27FC236}">
                  <a16:creationId xmlns:a16="http://schemas.microsoft.com/office/drawing/2014/main" id="{961BAE32-1943-2018-A288-3669F7D5E333}"/>
                </a:ext>
              </a:extLst>
            </p:cNvPr>
            <p:cNvSpPr/>
            <p:nvPr/>
          </p:nvSpPr>
          <p:spPr>
            <a:xfrm>
              <a:off x="2315350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6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1;p2">
              <a:extLst>
                <a:ext uri="{FF2B5EF4-FFF2-40B4-BE49-F238E27FC236}">
                  <a16:creationId xmlns:a16="http://schemas.microsoft.com/office/drawing/2014/main" id="{3FB6D319-30DD-701F-7C36-4F3DAD4E1A1B}"/>
                </a:ext>
              </a:extLst>
            </p:cNvPr>
            <p:cNvSpPr/>
            <p:nvPr/>
          </p:nvSpPr>
          <p:spPr>
            <a:xfrm>
              <a:off x="2315350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2;p2">
              <a:extLst>
                <a:ext uri="{FF2B5EF4-FFF2-40B4-BE49-F238E27FC236}">
                  <a16:creationId xmlns:a16="http://schemas.microsoft.com/office/drawing/2014/main" id="{43EECB70-F72E-7245-4D21-1865828E6489}"/>
                </a:ext>
              </a:extLst>
            </p:cNvPr>
            <p:cNvSpPr/>
            <p:nvPr/>
          </p:nvSpPr>
          <p:spPr>
            <a:xfrm>
              <a:off x="24742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5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3;p2">
              <a:extLst>
                <a:ext uri="{FF2B5EF4-FFF2-40B4-BE49-F238E27FC236}">
                  <a16:creationId xmlns:a16="http://schemas.microsoft.com/office/drawing/2014/main" id="{2A9F916E-A841-5A68-426D-275C33B31DCF}"/>
                </a:ext>
              </a:extLst>
            </p:cNvPr>
            <p:cNvSpPr/>
            <p:nvPr/>
          </p:nvSpPr>
          <p:spPr>
            <a:xfrm>
              <a:off x="24742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4;p2">
              <a:extLst>
                <a:ext uri="{FF2B5EF4-FFF2-40B4-BE49-F238E27FC236}">
                  <a16:creationId xmlns:a16="http://schemas.microsoft.com/office/drawing/2014/main" id="{2D5119A0-D5E6-FAB5-B851-27A9D3E13CC8}"/>
                </a:ext>
              </a:extLst>
            </p:cNvPr>
            <p:cNvSpPr/>
            <p:nvPr/>
          </p:nvSpPr>
          <p:spPr>
            <a:xfrm>
              <a:off x="19681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466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5;p2">
              <a:extLst>
                <a:ext uri="{FF2B5EF4-FFF2-40B4-BE49-F238E27FC236}">
                  <a16:creationId xmlns:a16="http://schemas.microsoft.com/office/drawing/2014/main" id="{F598B2F6-1DFE-678C-E454-E106522DE11E}"/>
                </a:ext>
              </a:extLst>
            </p:cNvPr>
            <p:cNvSpPr/>
            <p:nvPr/>
          </p:nvSpPr>
          <p:spPr>
            <a:xfrm>
              <a:off x="19681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;p2">
              <a:extLst>
                <a:ext uri="{FF2B5EF4-FFF2-40B4-BE49-F238E27FC236}">
                  <a16:creationId xmlns:a16="http://schemas.microsoft.com/office/drawing/2014/main" id="{CA18A711-ADCA-E321-36B4-43150ABED6B2}"/>
                </a:ext>
              </a:extLst>
            </p:cNvPr>
            <p:cNvSpPr/>
            <p:nvPr/>
          </p:nvSpPr>
          <p:spPr>
            <a:xfrm>
              <a:off x="2126975" y="46936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6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7;p2">
              <a:extLst>
                <a:ext uri="{FF2B5EF4-FFF2-40B4-BE49-F238E27FC236}">
                  <a16:creationId xmlns:a16="http://schemas.microsoft.com/office/drawing/2014/main" id="{6542633D-A5D2-115A-B7EC-01791E7B369C}"/>
                </a:ext>
              </a:extLst>
            </p:cNvPr>
            <p:cNvSpPr/>
            <p:nvPr/>
          </p:nvSpPr>
          <p:spPr>
            <a:xfrm>
              <a:off x="2126975" y="45205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8;p2">
              <a:extLst>
                <a:ext uri="{FF2B5EF4-FFF2-40B4-BE49-F238E27FC236}">
                  <a16:creationId xmlns:a16="http://schemas.microsoft.com/office/drawing/2014/main" id="{B17E18F0-8404-61DE-E43C-AE5AF95748EE}"/>
                </a:ext>
              </a:extLst>
            </p:cNvPr>
            <p:cNvSpPr/>
            <p:nvPr/>
          </p:nvSpPr>
          <p:spPr>
            <a:xfrm>
              <a:off x="19681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463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9;p2">
              <a:extLst>
                <a:ext uri="{FF2B5EF4-FFF2-40B4-BE49-F238E27FC236}">
                  <a16:creationId xmlns:a16="http://schemas.microsoft.com/office/drawing/2014/main" id="{338AF05A-BDFA-FBC0-6589-CB00204A72E7}"/>
                </a:ext>
              </a:extLst>
            </p:cNvPr>
            <p:cNvSpPr/>
            <p:nvPr/>
          </p:nvSpPr>
          <p:spPr>
            <a:xfrm>
              <a:off x="19681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0;p2">
              <a:extLst>
                <a:ext uri="{FF2B5EF4-FFF2-40B4-BE49-F238E27FC236}">
                  <a16:creationId xmlns:a16="http://schemas.microsoft.com/office/drawing/2014/main" id="{51B7E31B-0249-87B1-0227-E12C0A64C1A2}"/>
                </a:ext>
              </a:extLst>
            </p:cNvPr>
            <p:cNvSpPr/>
            <p:nvPr/>
          </p:nvSpPr>
          <p:spPr>
            <a:xfrm>
              <a:off x="2126975" y="43268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3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1;p2">
              <a:extLst>
                <a:ext uri="{FF2B5EF4-FFF2-40B4-BE49-F238E27FC236}">
                  <a16:creationId xmlns:a16="http://schemas.microsoft.com/office/drawing/2014/main" id="{F916ACE5-0220-A599-467E-EC4228D3B7BB}"/>
                </a:ext>
              </a:extLst>
            </p:cNvPr>
            <p:cNvSpPr/>
            <p:nvPr/>
          </p:nvSpPr>
          <p:spPr>
            <a:xfrm>
              <a:off x="2126975" y="41537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2;p2">
              <a:extLst>
                <a:ext uri="{FF2B5EF4-FFF2-40B4-BE49-F238E27FC236}">
                  <a16:creationId xmlns:a16="http://schemas.microsoft.com/office/drawing/2014/main" id="{D17174F7-7E63-5522-0A70-32A977E22E19}"/>
                </a:ext>
              </a:extLst>
            </p:cNvPr>
            <p:cNvSpPr/>
            <p:nvPr/>
          </p:nvSpPr>
          <p:spPr>
            <a:xfrm>
              <a:off x="2315350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3;p2">
              <a:extLst>
                <a:ext uri="{FF2B5EF4-FFF2-40B4-BE49-F238E27FC236}">
                  <a16:creationId xmlns:a16="http://schemas.microsoft.com/office/drawing/2014/main" id="{0B660C80-9A2E-FC84-83D3-CEEA8C27F6C5}"/>
                </a:ext>
              </a:extLst>
            </p:cNvPr>
            <p:cNvSpPr/>
            <p:nvPr/>
          </p:nvSpPr>
          <p:spPr>
            <a:xfrm>
              <a:off x="2315350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;p2">
              <a:extLst>
                <a:ext uri="{FF2B5EF4-FFF2-40B4-BE49-F238E27FC236}">
                  <a16:creationId xmlns:a16="http://schemas.microsoft.com/office/drawing/2014/main" id="{6351EEB6-D39C-4A7B-F217-18268E9AD946}"/>
                </a:ext>
              </a:extLst>
            </p:cNvPr>
            <p:cNvSpPr/>
            <p:nvPr/>
          </p:nvSpPr>
          <p:spPr>
            <a:xfrm>
              <a:off x="24742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5;p2">
              <a:extLst>
                <a:ext uri="{FF2B5EF4-FFF2-40B4-BE49-F238E27FC236}">
                  <a16:creationId xmlns:a16="http://schemas.microsoft.com/office/drawing/2014/main" id="{E56874D8-2F79-FE11-4FBF-94081DF81C15}"/>
                </a:ext>
              </a:extLst>
            </p:cNvPr>
            <p:cNvSpPr/>
            <p:nvPr/>
          </p:nvSpPr>
          <p:spPr>
            <a:xfrm>
              <a:off x="24742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6;p2">
              <a:extLst>
                <a:ext uri="{FF2B5EF4-FFF2-40B4-BE49-F238E27FC236}">
                  <a16:creationId xmlns:a16="http://schemas.microsoft.com/office/drawing/2014/main" id="{7611BCC4-EA42-51C0-B647-E4F5B4DD7643}"/>
                </a:ext>
              </a:extLst>
            </p:cNvPr>
            <p:cNvSpPr/>
            <p:nvPr/>
          </p:nvSpPr>
          <p:spPr>
            <a:xfrm>
              <a:off x="2315350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;p2">
              <a:extLst>
                <a:ext uri="{FF2B5EF4-FFF2-40B4-BE49-F238E27FC236}">
                  <a16:creationId xmlns:a16="http://schemas.microsoft.com/office/drawing/2014/main" id="{BAE1892D-0867-1E78-5E89-A9292E6A24FA}"/>
                </a:ext>
              </a:extLst>
            </p:cNvPr>
            <p:cNvSpPr/>
            <p:nvPr/>
          </p:nvSpPr>
          <p:spPr>
            <a:xfrm>
              <a:off x="2315350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;p2">
              <a:extLst>
                <a:ext uri="{FF2B5EF4-FFF2-40B4-BE49-F238E27FC236}">
                  <a16:creationId xmlns:a16="http://schemas.microsoft.com/office/drawing/2014/main" id="{4205B4A7-0F46-A781-5147-F6DECFBF96E2}"/>
                </a:ext>
              </a:extLst>
            </p:cNvPr>
            <p:cNvSpPr/>
            <p:nvPr/>
          </p:nvSpPr>
          <p:spPr>
            <a:xfrm>
              <a:off x="24742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9;p2">
              <a:extLst>
                <a:ext uri="{FF2B5EF4-FFF2-40B4-BE49-F238E27FC236}">
                  <a16:creationId xmlns:a16="http://schemas.microsoft.com/office/drawing/2014/main" id="{7034EDC8-10F1-CFAA-D4A2-4B316FA2E0B5}"/>
                </a:ext>
              </a:extLst>
            </p:cNvPr>
            <p:cNvSpPr/>
            <p:nvPr/>
          </p:nvSpPr>
          <p:spPr>
            <a:xfrm>
              <a:off x="24742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7;p2">
            <a:extLst>
              <a:ext uri="{FF2B5EF4-FFF2-40B4-BE49-F238E27FC236}">
                <a16:creationId xmlns:a16="http://schemas.microsoft.com/office/drawing/2014/main" id="{6020A6CE-DD03-AB9B-AB5A-62022224A28D}"/>
              </a:ext>
            </a:extLst>
          </p:cNvPr>
          <p:cNvGrpSpPr/>
          <p:nvPr/>
        </p:nvGrpSpPr>
        <p:grpSpPr>
          <a:xfrm rot="5400000">
            <a:off x="806447" y="-277924"/>
            <a:ext cx="760520" cy="1788092"/>
            <a:chOff x="1968125" y="4153700"/>
            <a:chExt cx="561450" cy="1320050"/>
          </a:xfrm>
          <a:solidFill>
            <a:srgbClr val="20F2F7"/>
          </a:solidFill>
        </p:grpSpPr>
        <p:sp>
          <p:nvSpPr>
            <p:cNvPr id="3" name="Google Shape;48;p2">
              <a:extLst>
                <a:ext uri="{FF2B5EF4-FFF2-40B4-BE49-F238E27FC236}">
                  <a16:creationId xmlns:a16="http://schemas.microsoft.com/office/drawing/2014/main" id="{ADE4C882-4AC7-AF30-354D-937F545AF7A6}"/>
                </a:ext>
              </a:extLst>
            </p:cNvPr>
            <p:cNvSpPr/>
            <p:nvPr/>
          </p:nvSpPr>
          <p:spPr>
            <a:xfrm>
              <a:off x="19681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;p2">
              <a:extLst>
                <a:ext uri="{FF2B5EF4-FFF2-40B4-BE49-F238E27FC236}">
                  <a16:creationId xmlns:a16="http://schemas.microsoft.com/office/drawing/2014/main" id="{A91EDD87-E6F5-70A3-FAAB-117B3E701FC5}"/>
                </a:ext>
              </a:extLst>
            </p:cNvPr>
            <p:cNvSpPr/>
            <p:nvPr/>
          </p:nvSpPr>
          <p:spPr>
            <a:xfrm>
              <a:off x="19681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;p2">
              <a:extLst>
                <a:ext uri="{FF2B5EF4-FFF2-40B4-BE49-F238E27FC236}">
                  <a16:creationId xmlns:a16="http://schemas.microsoft.com/office/drawing/2014/main" id="{AC29CA13-39AD-6A7A-95B0-6E87BF25A7BB}"/>
                </a:ext>
              </a:extLst>
            </p:cNvPr>
            <p:cNvSpPr/>
            <p:nvPr/>
          </p:nvSpPr>
          <p:spPr>
            <a:xfrm>
              <a:off x="2126975" y="54183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1;p2">
              <a:extLst>
                <a:ext uri="{FF2B5EF4-FFF2-40B4-BE49-F238E27FC236}">
                  <a16:creationId xmlns:a16="http://schemas.microsoft.com/office/drawing/2014/main" id="{EEF0586B-0396-2E56-B3F5-F5CB223AF262}"/>
                </a:ext>
              </a:extLst>
            </p:cNvPr>
            <p:cNvSpPr/>
            <p:nvPr/>
          </p:nvSpPr>
          <p:spPr>
            <a:xfrm>
              <a:off x="2126975" y="52452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;p2">
              <a:extLst>
                <a:ext uri="{FF2B5EF4-FFF2-40B4-BE49-F238E27FC236}">
                  <a16:creationId xmlns:a16="http://schemas.microsoft.com/office/drawing/2014/main" id="{61A61C9E-1AEE-45D7-747B-BB68315F65FB}"/>
                </a:ext>
              </a:extLst>
            </p:cNvPr>
            <p:cNvSpPr/>
            <p:nvPr/>
          </p:nvSpPr>
          <p:spPr>
            <a:xfrm>
              <a:off x="19681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8" y="2213"/>
                  </a:cubicBezTo>
                  <a:cubicBezTo>
                    <a:pt x="1714" y="2213"/>
                    <a:pt x="2213" y="1714"/>
                    <a:pt x="2213" y="1105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;p2">
              <a:extLst>
                <a:ext uri="{FF2B5EF4-FFF2-40B4-BE49-F238E27FC236}">
                  <a16:creationId xmlns:a16="http://schemas.microsoft.com/office/drawing/2014/main" id="{5F708E7D-6A67-5432-F4F9-BC72DF7641D2}"/>
                </a:ext>
              </a:extLst>
            </p:cNvPr>
            <p:cNvSpPr/>
            <p:nvPr/>
          </p:nvSpPr>
          <p:spPr>
            <a:xfrm>
              <a:off x="19681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6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;p2">
              <a:extLst>
                <a:ext uri="{FF2B5EF4-FFF2-40B4-BE49-F238E27FC236}">
                  <a16:creationId xmlns:a16="http://schemas.microsoft.com/office/drawing/2014/main" id="{C395AB0D-7268-A9E9-BCED-7685FF7593F6}"/>
                </a:ext>
              </a:extLst>
            </p:cNvPr>
            <p:cNvSpPr/>
            <p:nvPr/>
          </p:nvSpPr>
          <p:spPr>
            <a:xfrm>
              <a:off x="2126975" y="50516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5"/>
                  </a:cubicBezTo>
                  <a:cubicBezTo>
                    <a:pt x="1" y="1714"/>
                    <a:pt x="466" y="2213"/>
                    <a:pt x="1109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;p2">
              <a:extLst>
                <a:ext uri="{FF2B5EF4-FFF2-40B4-BE49-F238E27FC236}">
                  <a16:creationId xmlns:a16="http://schemas.microsoft.com/office/drawing/2014/main" id="{6E01DE3F-81B8-0204-8B00-9A2CFB92678B}"/>
                </a:ext>
              </a:extLst>
            </p:cNvPr>
            <p:cNvSpPr/>
            <p:nvPr/>
          </p:nvSpPr>
          <p:spPr>
            <a:xfrm>
              <a:off x="2126975" y="48784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6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;p2">
              <a:extLst>
                <a:ext uri="{FF2B5EF4-FFF2-40B4-BE49-F238E27FC236}">
                  <a16:creationId xmlns:a16="http://schemas.microsoft.com/office/drawing/2014/main" id="{5DDF5258-A2C1-39F1-408B-D3DD4C1358CE}"/>
                </a:ext>
              </a:extLst>
            </p:cNvPr>
            <p:cNvSpPr/>
            <p:nvPr/>
          </p:nvSpPr>
          <p:spPr>
            <a:xfrm>
              <a:off x="2315350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;p2">
              <a:extLst>
                <a:ext uri="{FF2B5EF4-FFF2-40B4-BE49-F238E27FC236}">
                  <a16:creationId xmlns:a16="http://schemas.microsoft.com/office/drawing/2014/main" id="{445355D4-7AC2-BB8C-AEA6-6679C1263687}"/>
                </a:ext>
              </a:extLst>
            </p:cNvPr>
            <p:cNvSpPr/>
            <p:nvPr/>
          </p:nvSpPr>
          <p:spPr>
            <a:xfrm>
              <a:off x="2315350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;p2">
              <a:extLst>
                <a:ext uri="{FF2B5EF4-FFF2-40B4-BE49-F238E27FC236}">
                  <a16:creationId xmlns:a16="http://schemas.microsoft.com/office/drawing/2014/main" id="{C039F056-3CE8-D6EF-4702-013F818BB6A7}"/>
                </a:ext>
              </a:extLst>
            </p:cNvPr>
            <p:cNvSpPr/>
            <p:nvPr/>
          </p:nvSpPr>
          <p:spPr>
            <a:xfrm>
              <a:off x="24742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;p2">
              <a:extLst>
                <a:ext uri="{FF2B5EF4-FFF2-40B4-BE49-F238E27FC236}">
                  <a16:creationId xmlns:a16="http://schemas.microsoft.com/office/drawing/2014/main" id="{AB039880-7BCC-D40F-0EA0-5D99753CC3C1}"/>
                </a:ext>
              </a:extLst>
            </p:cNvPr>
            <p:cNvSpPr/>
            <p:nvPr/>
          </p:nvSpPr>
          <p:spPr>
            <a:xfrm>
              <a:off x="24742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;p2">
              <a:extLst>
                <a:ext uri="{FF2B5EF4-FFF2-40B4-BE49-F238E27FC236}">
                  <a16:creationId xmlns:a16="http://schemas.microsoft.com/office/drawing/2014/main" id="{68C09CB7-F9DF-CCAB-90CC-96D529271BDA}"/>
                </a:ext>
              </a:extLst>
            </p:cNvPr>
            <p:cNvSpPr/>
            <p:nvPr/>
          </p:nvSpPr>
          <p:spPr>
            <a:xfrm>
              <a:off x="2315350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6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1;p2">
              <a:extLst>
                <a:ext uri="{FF2B5EF4-FFF2-40B4-BE49-F238E27FC236}">
                  <a16:creationId xmlns:a16="http://schemas.microsoft.com/office/drawing/2014/main" id="{57FFD3B6-7BD5-3145-B5A5-EED83D67AC97}"/>
                </a:ext>
              </a:extLst>
            </p:cNvPr>
            <p:cNvSpPr/>
            <p:nvPr/>
          </p:nvSpPr>
          <p:spPr>
            <a:xfrm>
              <a:off x="2315350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2;p2">
              <a:extLst>
                <a:ext uri="{FF2B5EF4-FFF2-40B4-BE49-F238E27FC236}">
                  <a16:creationId xmlns:a16="http://schemas.microsoft.com/office/drawing/2014/main" id="{855D9BCE-586A-259E-F09D-4E189C575EB1}"/>
                </a:ext>
              </a:extLst>
            </p:cNvPr>
            <p:cNvSpPr/>
            <p:nvPr/>
          </p:nvSpPr>
          <p:spPr>
            <a:xfrm>
              <a:off x="24742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5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;p2">
              <a:extLst>
                <a:ext uri="{FF2B5EF4-FFF2-40B4-BE49-F238E27FC236}">
                  <a16:creationId xmlns:a16="http://schemas.microsoft.com/office/drawing/2014/main" id="{69FD171B-CB2C-67B0-31B6-01111AEB804E}"/>
                </a:ext>
              </a:extLst>
            </p:cNvPr>
            <p:cNvSpPr/>
            <p:nvPr/>
          </p:nvSpPr>
          <p:spPr>
            <a:xfrm>
              <a:off x="24742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4;p2">
              <a:extLst>
                <a:ext uri="{FF2B5EF4-FFF2-40B4-BE49-F238E27FC236}">
                  <a16:creationId xmlns:a16="http://schemas.microsoft.com/office/drawing/2014/main" id="{7EAA64C3-AF78-9830-E29D-1F49DA451BBB}"/>
                </a:ext>
              </a:extLst>
            </p:cNvPr>
            <p:cNvSpPr/>
            <p:nvPr/>
          </p:nvSpPr>
          <p:spPr>
            <a:xfrm>
              <a:off x="19681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466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;p2">
              <a:extLst>
                <a:ext uri="{FF2B5EF4-FFF2-40B4-BE49-F238E27FC236}">
                  <a16:creationId xmlns:a16="http://schemas.microsoft.com/office/drawing/2014/main" id="{D6F6984B-CBB1-3336-D6C3-86C7E21B5169}"/>
                </a:ext>
              </a:extLst>
            </p:cNvPr>
            <p:cNvSpPr/>
            <p:nvPr/>
          </p:nvSpPr>
          <p:spPr>
            <a:xfrm>
              <a:off x="19681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;p2">
              <a:extLst>
                <a:ext uri="{FF2B5EF4-FFF2-40B4-BE49-F238E27FC236}">
                  <a16:creationId xmlns:a16="http://schemas.microsoft.com/office/drawing/2014/main" id="{523CB261-413D-EC5F-3309-DB25C28E1C92}"/>
                </a:ext>
              </a:extLst>
            </p:cNvPr>
            <p:cNvSpPr/>
            <p:nvPr/>
          </p:nvSpPr>
          <p:spPr>
            <a:xfrm>
              <a:off x="2126975" y="46936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6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7;p2">
              <a:extLst>
                <a:ext uri="{FF2B5EF4-FFF2-40B4-BE49-F238E27FC236}">
                  <a16:creationId xmlns:a16="http://schemas.microsoft.com/office/drawing/2014/main" id="{25383FF0-D6BB-BDA3-5887-346546F7CD3D}"/>
                </a:ext>
              </a:extLst>
            </p:cNvPr>
            <p:cNvSpPr/>
            <p:nvPr/>
          </p:nvSpPr>
          <p:spPr>
            <a:xfrm>
              <a:off x="2126975" y="45205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;p2">
              <a:extLst>
                <a:ext uri="{FF2B5EF4-FFF2-40B4-BE49-F238E27FC236}">
                  <a16:creationId xmlns:a16="http://schemas.microsoft.com/office/drawing/2014/main" id="{6342DAD9-E07E-22B3-9A6E-3F5BB9ECD227}"/>
                </a:ext>
              </a:extLst>
            </p:cNvPr>
            <p:cNvSpPr/>
            <p:nvPr/>
          </p:nvSpPr>
          <p:spPr>
            <a:xfrm>
              <a:off x="19681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463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;p2">
              <a:extLst>
                <a:ext uri="{FF2B5EF4-FFF2-40B4-BE49-F238E27FC236}">
                  <a16:creationId xmlns:a16="http://schemas.microsoft.com/office/drawing/2014/main" id="{58F82E6D-FBD5-BDA8-064C-A833A9F3D45D}"/>
                </a:ext>
              </a:extLst>
            </p:cNvPr>
            <p:cNvSpPr/>
            <p:nvPr/>
          </p:nvSpPr>
          <p:spPr>
            <a:xfrm>
              <a:off x="19681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0;p2">
              <a:extLst>
                <a:ext uri="{FF2B5EF4-FFF2-40B4-BE49-F238E27FC236}">
                  <a16:creationId xmlns:a16="http://schemas.microsoft.com/office/drawing/2014/main" id="{CF5D540A-9A84-74DF-CF46-1781DEB71258}"/>
                </a:ext>
              </a:extLst>
            </p:cNvPr>
            <p:cNvSpPr/>
            <p:nvPr/>
          </p:nvSpPr>
          <p:spPr>
            <a:xfrm>
              <a:off x="2126975" y="43268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3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1;p2">
              <a:extLst>
                <a:ext uri="{FF2B5EF4-FFF2-40B4-BE49-F238E27FC236}">
                  <a16:creationId xmlns:a16="http://schemas.microsoft.com/office/drawing/2014/main" id="{384B3688-05FA-CEA5-6535-F4DB0A7C8958}"/>
                </a:ext>
              </a:extLst>
            </p:cNvPr>
            <p:cNvSpPr/>
            <p:nvPr/>
          </p:nvSpPr>
          <p:spPr>
            <a:xfrm>
              <a:off x="2126975" y="41537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2;p2">
              <a:extLst>
                <a:ext uri="{FF2B5EF4-FFF2-40B4-BE49-F238E27FC236}">
                  <a16:creationId xmlns:a16="http://schemas.microsoft.com/office/drawing/2014/main" id="{8107F5EE-1968-575F-1FAE-03B95D15B6B3}"/>
                </a:ext>
              </a:extLst>
            </p:cNvPr>
            <p:cNvSpPr/>
            <p:nvPr/>
          </p:nvSpPr>
          <p:spPr>
            <a:xfrm>
              <a:off x="2315350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;p2">
              <a:extLst>
                <a:ext uri="{FF2B5EF4-FFF2-40B4-BE49-F238E27FC236}">
                  <a16:creationId xmlns:a16="http://schemas.microsoft.com/office/drawing/2014/main" id="{14498A9B-AE37-CD61-5FF2-964FB438B4C9}"/>
                </a:ext>
              </a:extLst>
            </p:cNvPr>
            <p:cNvSpPr/>
            <p:nvPr/>
          </p:nvSpPr>
          <p:spPr>
            <a:xfrm>
              <a:off x="2315350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4;p2">
              <a:extLst>
                <a:ext uri="{FF2B5EF4-FFF2-40B4-BE49-F238E27FC236}">
                  <a16:creationId xmlns:a16="http://schemas.microsoft.com/office/drawing/2014/main" id="{2758882E-201B-344D-AFE9-6327960AAE77}"/>
                </a:ext>
              </a:extLst>
            </p:cNvPr>
            <p:cNvSpPr/>
            <p:nvPr/>
          </p:nvSpPr>
          <p:spPr>
            <a:xfrm>
              <a:off x="24742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5;p2">
              <a:extLst>
                <a:ext uri="{FF2B5EF4-FFF2-40B4-BE49-F238E27FC236}">
                  <a16:creationId xmlns:a16="http://schemas.microsoft.com/office/drawing/2014/main" id="{E3E81F1B-7083-4615-33F9-E3CB1765EDB6}"/>
                </a:ext>
              </a:extLst>
            </p:cNvPr>
            <p:cNvSpPr/>
            <p:nvPr/>
          </p:nvSpPr>
          <p:spPr>
            <a:xfrm>
              <a:off x="24742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;p2">
              <a:extLst>
                <a:ext uri="{FF2B5EF4-FFF2-40B4-BE49-F238E27FC236}">
                  <a16:creationId xmlns:a16="http://schemas.microsoft.com/office/drawing/2014/main" id="{80674AF4-4EB2-8C77-7701-10609EEEB861}"/>
                </a:ext>
              </a:extLst>
            </p:cNvPr>
            <p:cNvSpPr/>
            <p:nvPr/>
          </p:nvSpPr>
          <p:spPr>
            <a:xfrm>
              <a:off x="2315350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;p2">
              <a:extLst>
                <a:ext uri="{FF2B5EF4-FFF2-40B4-BE49-F238E27FC236}">
                  <a16:creationId xmlns:a16="http://schemas.microsoft.com/office/drawing/2014/main" id="{D83A2BD1-F5E3-FD81-B426-8EBE6B610326}"/>
                </a:ext>
              </a:extLst>
            </p:cNvPr>
            <p:cNvSpPr/>
            <p:nvPr/>
          </p:nvSpPr>
          <p:spPr>
            <a:xfrm>
              <a:off x="2315350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;p2">
              <a:extLst>
                <a:ext uri="{FF2B5EF4-FFF2-40B4-BE49-F238E27FC236}">
                  <a16:creationId xmlns:a16="http://schemas.microsoft.com/office/drawing/2014/main" id="{CBE67222-4BDA-8E4A-EB2F-D02EE3352067}"/>
                </a:ext>
              </a:extLst>
            </p:cNvPr>
            <p:cNvSpPr/>
            <p:nvPr/>
          </p:nvSpPr>
          <p:spPr>
            <a:xfrm>
              <a:off x="24742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;p2">
              <a:extLst>
                <a:ext uri="{FF2B5EF4-FFF2-40B4-BE49-F238E27FC236}">
                  <a16:creationId xmlns:a16="http://schemas.microsoft.com/office/drawing/2014/main" id="{5349D8DC-0481-4CD3-8D10-21DBFB662FEA}"/>
                </a:ext>
              </a:extLst>
            </p:cNvPr>
            <p:cNvSpPr/>
            <p:nvPr/>
          </p:nvSpPr>
          <p:spPr>
            <a:xfrm>
              <a:off x="24742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1010A76-4711-9E18-6784-A71348EBDBAD}"/>
              </a:ext>
            </a:extLst>
          </p:cNvPr>
          <p:cNvGrpSpPr/>
          <p:nvPr/>
        </p:nvGrpSpPr>
        <p:grpSpPr>
          <a:xfrm>
            <a:off x="3352979" y="1759459"/>
            <a:ext cx="5497032" cy="404038"/>
            <a:chOff x="1903228" y="914400"/>
            <a:chExt cx="5497032" cy="404038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30E2747-A41A-3F6A-C71C-70852B9A0488}"/>
                </a:ext>
              </a:extLst>
            </p:cNvPr>
            <p:cNvSpPr/>
            <p:nvPr/>
          </p:nvSpPr>
          <p:spPr>
            <a:xfrm>
              <a:off x="1903228" y="914400"/>
              <a:ext cx="5497032" cy="393405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712FB70-3894-9502-2C94-ECD07F7B2DE6}"/>
                </a:ext>
              </a:extLst>
            </p:cNvPr>
            <p:cNvSpPr txBox="1"/>
            <p:nvPr/>
          </p:nvSpPr>
          <p:spPr>
            <a:xfrm>
              <a:off x="1966670" y="949106"/>
              <a:ext cx="5359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spc="600" dirty="0">
                  <a:solidFill>
                    <a:schemeClr val="bg1"/>
                  </a:solidFill>
                </a:rPr>
                <a:t>BLOCKDESIGN</a:t>
              </a:r>
              <a:r>
                <a:rPr lang="ja-JP" altLang="en-US" b="1" spc="600" dirty="0">
                  <a:solidFill>
                    <a:schemeClr val="bg1"/>
                  </a:solidFill>
                </a:rPr>
                <a:t> </a:t>
              </a:r>
              <a:r>
                <a:rPr kumimoji="1" lang="ja-JP" altLang="en-US" b="1" spc="600" dirty="0">
                  <a:solidFill>
                    <a:schemeClr val="bg1"/>
                  </a:solidFill>
                </a:rPr>
                <a:t>インターンシップ</a:t>
              </a: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16A077-987E-C4D6-A3D0-9A7C2C2025E5}"/>
              </a:ext>
            </a:extLst>
          </p:cNvPr>
          <p:cNvSpPr txBox="1"/>
          <p:nvPr/>
        </p:nvSpPr>
        <p:spPr>
          <a:xfrm>
            <a:off x="2925901" y="4729209"/>
            <a:ext cx="6340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気になることがあれば、先輩たちが何でも答えます！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D274EB1-68B2-151F-9A28-B71C34270CCC}"/>
              </a:ext>
            </a:extLst>
          </p:cNvPr>
          <p:cNvGrpSpPr/>
          <p:nvPr/>
        </p:nvGrpSpPr>
        <p:grpSpPr>
          <a:xfrm>
            <a:off x="10730644" y="5431672"/>
            <a:ext cx="936000" cy="936000"/>
            <a:chOff x="10730644" y="5431672"/>
            <a:chExt cx="936000" cy="936000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50FD394-A1A8-BBC9-F869-B1E52DD08523}"/>
                </a:ext>
              </a:extLst>
            </p:cNvPr>
            <p:cNvSpPr txBox="1"/>
            <p:nvPr/>
          </p:nvSpPr>
          <p:spPr>
            <a:xfrm>
              <a:off x="10730644" y="5431672"/>
              <a:ext cx="936000" cy="936000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r>
                <a:rPr kumimoji="1" lang="en-US" altLang="ja-JP" sz="105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BLOCKDESIGN 20XX INTERNSHIP</a:t>
              </a:r>
              <a:endParaRPr kumimoji="1" lang="ja-JP" altLang="en-US" sz="1050" b="1" spc="3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5" name="グラフィックス 14" descr="絞り 単色塗りつぶし">
              <a:extLst>
                <a:ext uri="{FF2B5EF4-FFF2-40B4-BE49-F238E27FC236}">
                  <a16:creationId xmlns:a16="http://schemas.microsoft.com/office/drawing/2014/main" id="{5271B065-D221-6FF1-2693-C7870620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74644" y="5575672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oogle Shape;47;p2">
            <a:extLst>
              <a:ext uri="{FF2B5EF4-FFF2-40B4-BE49-F238E27FC236}">
                <a16:creationId xmlns:a16="http://schemas.microsoft.com/office/drawing/2014/main" id="{EAD2A1A7-1970-000D-30CC-D23ACF5855DE}"/>
              </a:ext>
            </a:extLst>
          </p:cNvPr>
          <p:cNvGrpSpPr/>
          <p:nvPr/>
        </p:nvGrpSpPr>
        <p:grpSpPr>
          <a:xfrm rot="5400000">
            <a:off x="819603" y="-265593"/>
            <a:ext cx="760520" cy="1788092"/>
            <a:chOff x="1968125" y="4153700"/>
            <a:chExt cx="561450" cy="1320050"/>
          </a:xfrm>
          <a:solidFill>
            <a:schemeClr val="bg1"/>
          </a:solidFill>
        </p:grpSpPr>
        <p:sp>
          <p:nvSpPr>
            <p:cNvPr id="18" name="Google Shape;48;p2">
              <a:extLst>
                <a:ext uri="{FF2B5EF4-FFF2-40B4-BE49-F238E27FC236}">
                  <a16:creationId xmlns:a16="http://schemas.microsoft.com/office/drawing/2014/main" id="{50C64319-5E6B-1403-44DA-EC1F7DE227DF}"/>
                </a:ext>
              </a:extLst>
            </p:cNvPr>
            <p:cNvSpPr/>
            <p:nvPr/>
          </p:nvSpPr>
          <p:spPr>
            <a:xfrm>
              <a:off x="19681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;p2">
              <a:extLst>
                <a:ext uri="{FF2B5EF4-FFF2-40B4-BE49-F238E27FC236}">
                  <a16:creationId xmlns:a16="http://schemas.microsoft.com/office/drawing/2014/main" id="{DD3410A4-D7EC-9AE3-02E2-BA3E98CF1A72}"/>
                </a:ext>
              </a:extLst>
            </p:cNvPr>
            <p:cNvSpPr/>
            <p:nvPr/>
          </p:nvSpPr>
          <p:spPr>
            <a:xfrm>
              <a:off x="19681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9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;p2">
              <a:extLst>
                <a:ext uri="{FF2B5EF4-FFF2-40B4-BE49-F238E27FC236}">
                  <a16:creationId xmlns:a16="http://schemas.microsoft.com/office/drawing/2014/main" id="{DF428C5D-576B-9D81-BE62-2CD3133443BC}"/>
                </a:ext>
              </a:extLst>
            </p:cNvPr>
            <p:cNvSpPr/>
            <p:nvPr/>
          </p:nvSpPr>
          <p:spPr>
            <a:xfrm>
              <a:off x="2126975" y="541837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;p2">
              <a:extLst>
                <a:ext uri="{FF2B5EF4-FFF2-40B4-BE49-F238E27FC236}">
                  <a16:creationId xmlns:a16="http://schemas.microsoft.com/office/drawing/2014/main" id="{8A6B58C5-C17F-47E9-14C4-F9F03298C04B}"/>
                </a:ext>
              </a:extLst>
            </p:cNvPr>
            <p:cNvSpPr/>
            <p:nvPr/>
          </p:nvSpPr>
          <p:spPr>
            <a:xfrm>
              <a:off x="2126975" y="52452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9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;p2">
              <a:extLst>
                <a:ext uri="{FF2B5EF4-FFF2-40B4-BE49-F238E27FC236}">
                  <a16:creationId xmlns:a16="http://schemas.microsoft.com/office/drawing/2014/main" id="{FF90DDDD-C721-5429-B3EF-95B4EF6C8183}"/>
                </a:ext>
              </a:extLst>
            </p:cNvPr>
            <p:cNvSpPr/>
            <p:nvPr/>
          </p:nvSpPr>
          <p:spPr>
            <a:xfrm>
              <a:off x="19681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8" y="2213"/>
                  </a:cubicBezTo>
                  <a:cubicBezTo>
                    <a:pt x="1714" y="2213"/>
                    <a:pt x="2213" y="1714"/>
                    <a:pt x="2213" y="1105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;p2">
              <a:extLst>
                <a:ext uri="{FF2B5EF4-FFF2-40B4-BE49-F238E27FC236}">
                  <a16:creationId xmlns:a16="http://schemas.microsoft.com/office/drawing/2014/main" id="{31848931-012F-388E-A50E-8D5ECAC0C408}"/>
                </a:ext>
              </a:extLst>
            </p:cNvPr>
            <p:cNvSpPr/>
            <p:nvPr/>
          </p:nvSpPr>
          <p:spPr>
            <a:xfrm>
              <a:off x="19681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8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8" y="2214"/>
                  </a:cubicBezTo>
                  <a:cubicBezTo>
                    <a:pt x="1714" y="2214"/>
                    <a:pt x="2213" y="1715"/>
                    <a:pt x="2213" y="1106"/>
                  </a:cubicBezTo>
                  <a:cubicBezTo>
                    <a:pt x="2213" y="501"/>
                    <a:pt x="1714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;p2">
              <a:extLst>
                <a:ext uri="{FF2B5EF4-FFF2-40B4-BE49-F238E27FC236}">
                  <a16:creationId xmlns:a16="http://schemas.microsoft.com/office/drawing/2014/main" id="{BB841327-3E40-6B59-6E0D-4F55FC71BF62}"/>
                </a:ext>
              </a:extLst>
            </p:cNvPr>
            <p:cNvSpPr/>
            <p:nvPr/>
          </p:nvSpPr>
          <p:spPr>
            <a:xfrm>
              <a:off x="2126975" y="50516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5"/>
                  </a:cubicBezTo>
                  <a:cubicBezTo>
                    <a:pt x="1" y="1714"/>
                    <a:pt x="466" y="2213"/>
                    <a:pt x="1109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;p2">
              <a:extLst>
                <a:ext uri="{FF2B5EF4-FFF2-40B4-BE49-F238E27FC236}">
                  <a16:creationId xmlns:a16="http://schemas.microsoft.com/office/drawing/2014/main" id="{0BC1BAFD-A4EB-C3FB-2A42-4F3356039A73}"/>
                </a:ext>
              </a:extLst>
            </p:cNvPr>
            <p:cNvSpPr/>
            <p:nvPr/>
          </p:nvSpPr>
          <p:spPr>
            <a:xfrm>
              <a:off x="2126975" y="4878425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1109" y="1"/>
                  </a:moveTo>
                  <a:cubicBezTo>
                    <a:pt x="466" y="1"/>
                    <a:pt x="1" y="501"/>
                    <a:pt x="1" y="1106"/>
                  </a:cubicBezTo>
                  <a:cubicBezTo>
                    <a:pt x="1" y="1715"/>
                    <a:pt x="466" y="2214"/>
                    <a:pt x="1109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;p2">
              <a:extLst>
                <a:ext uri="{FF2B5EF4-FFF2-40B4-BE49-F238E27FC236}">
                  <a16:creationId xmlns:a16="http://schemas.microsoft.com/office/drawing/2014/main" id="{5103FFB2-13A2-ECFA-DDCC-C989B06A7FFC}"/>
                </a:ext>
              </a:extLst>
            </p:cNvPr>
            <p:cNvSpPr/>
            <p:nvPr/>
          </p:nvSpPr>
          <p:spPr>
            <a:xfrm>
              <a:off x="2315350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;p2">
              <a:extLst>
                <a:ext uri="{FF2B5EF4-FFF2-40B4-BE49-F238E27FC236}">
                  <a16:creationId xmlns:a16="http://schemas.microsoft.com/office/drawing/2014/main" id="{2C552D77-FC27-CE08-48B4-FB4AA5F1021E}"/>
                </a:ext>
              </a:extLst>
            </p:cNvPr>
            <p:cNvSpPr/>
            <p:nvPr/>
          </p:nvSpPr>
          <p:spPr>
            <a:xfrm>
              <a:off x="2315350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;p2">
              <a:extLst>
                <a:ext uri="{FF2B5EF4-FFF2-40B4-BE49-F238E27FC236}">
                  <a16:creationId xmlns:a16="http://schemas.microsoft.com/office/drawing/2014/main" id="{008C8223-77C2-8F24-CF02-6FD2388C9100}"/>
                </a:ext>
              </a:extLst>
            </p:cNvPr>
            <p:cNvSpPr/>
            <p:nvPr/>
          </p:nvSpPr>
          <p:spPr>
            <a:xfrm>
              <a:off x="2474225" y="541837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;p2">
              <a:extLst>
                <a:ext uri="{FF2B5EF4-FFF2-40B4-BE49-F238E27FC236}">
                  <a16:creationId xmlns:a16="http://schemas.microsoft.com/office/drawing/2014/main" id="{52984D77-17FD-22FE-C2DF-68236C46CE89}"/>
                </a:ext>
              </a:extLst>
            </p:cNvPr>
            <p:cNvSpPr/>
            <p:nvPr/>
          </p:nvSpPr>
          <p:spPr>
            <a:xfrm>
              <a:off x="2474225" y="52452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9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9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;p2">
              <a:extLst>
                <a:ext uri="{FF2B5EF4-FFF2-40B4-BE49-F238E27FC236}">
                  <a16:creationId xmlns:a16="http://schemas.microsoft.com/office/drawing/2014/main" id="{59E4A16D-E6E1-3D4A-0957-772677CBE608}"/>
                </a:ext>
              </a:extLst>
            </p:cNvPr>
            <p:cNvSpPr/>
            <p:nvPr/>
          </p:nvSpPr>
          <p:spPr>
            <a:xfrm>
              <a:off x="2315350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6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1;p2">
              <a:extLst>
                <a:ext uri="{FF2B5EF4-FFF2-40B4-BE49-F238E27FC236}">
                  <a16:creationId xmlns:a16="http://schemas.microsoft.com/office/drawing/2014/main" id="{1968E091-6565-1336-0AEC-8D06687938F6}"/>
                </a:ext>
              </a:extLst>
            </p:cNvPr>
            <p:cNvSpPr/>
            <p:nvPr/>
          </p:nvSpPr>
          <p:spPr>
            <a:xfrm>
              <a:off x="2315350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6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6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;p2">
              <a:extLst>
                <a:ext uri="{FF2B5EF4-FFF2-40B4-BE49-F238E27FC236}">
                  <a16:creationId xmlns:a16="http://schemas.microsoft.com/office/drawing/2014/main" id="{8EA94A0E-97CE-1288-66BA-EE19A21F8343}"/>
                </a:ext>
              </a:extLst>
            </p:cNvPr>
            <p:cNvSpPr/>
            <p:nvPr/>
          </p:nvSpPr>
          <p:spPr>
            <a:xfrm>
              <a:off x="2474225" y="50516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5"/>
                  </a:cubicBezTo>
                  <a:cubicBezTo>
                    <a:pt x="0" y="1714"/>
                    <a:pt x="500" y="2213"/>
                    <a:pt x="1105" y="2213"/>
                  </a:cubicBezTo>
                  <a:cubicBezTo>
                    <a:pt x="1714" y="2213"/>
                    <a:pt x="2214" y="1714"/>
                    <a:pt x="2214" y="1105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;p2">
              <a:extLst>
                <a:ext uri="{FF2B5EF4-FFF2-40B4-BE49-F238E27FC236}">
                  <a16:creationId xmlns:a16="http://schemas.microsoft.com/office/drawing/2014/main" id="{E0F297DA-72D7-3106-40E6-60C7297B9B2C}"/>
                </a:ext>
              </a:extLst>
            </p:cNvPr>
            <p:cNvSpPr/>
            <p:nvPr/>
          </p:nvSpPr>
          <p:spPr>
            <a:xfrm>
              <a:off x="2474225" y="4878425"/>
              <a:ext cx="55350" cy="55375"/>
            </a:xfrm>
            <a:custGeom>
              <a:avLst/>
              <a:gdLst/>
              <a:ahLst/>
              <a:cxnLst/>
              <a:rect l="l" t="t" r="r" b="b"/>
              <a:pathLst>
                <a:path w="2214" h="2215" extrusionOk="0">
                  <a:moveTo>
                    <a:pt x="1105" y="1"/>
                  </a:moveTo>
                  <a:cubicBezTo>
                    <a:pt x="500" y="1"/>
                    <a:pt x="0" y="501"/>
                    <a:pt x="0" y="1106"/>
                  </a:cubicBezTo>
                  <a:cubicBezTo>
                    <a:pt x="0" y="1715"/>
                    <a:pt x="500" y="2214"/>
                    <a:pt x="1105" y="2214"/>
                  </a:cubicBezTo>
                  <a:cubicBezTo>
                    <a:pt x="1714" y="2214"/>
                    <a:pt x="2214" y="1715"/>
                    <a:pt x="2214" y="1106"/>
                  </a:cubicBezTo>
                  <a:cubicBezTo>
                    <a:pt x="2214" y="501"/>
                    <a:pt x="1714" y="1"/>
                    <a:pt x="1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;p2">
              <a:extLst>
                <a:ext uri="{FF2B5EF4-FFF2-40B4-BE49-F238E27FC236}">
                  <a16:creationId xmlns:a16="http://schemas.microsoft.com/office/drawing/2014/main" id="{4DCD2566-1D3B-29F5-B2DE-254E4404FC8E}"/>
                </a:ext>
              </a:extLst>
            </p:cNvPr>
            <p:cNvSpPr/>
            <p:nvPr/>
          </p:nvSpPr>
          <p:spPr>
            <a:xfrm>
              <a:off x="19681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466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;p2">
              <a:extLst>
                <a:ext uri="{FF2B5EF4-FFF2-40B4-BE49-F238E27FC236}">
                  <a16:creationId xmlns:a16="http://schemas.microsoft.com/office/drawing/2014/main" id="{C8FAA046-B549-FB53-39EF-4B02C2A24C8F}"/>
                </a:ext>
              </a:extLst>
            </p:cNvPr>
            <p:cNvSpPr/>
            <p:nvPr/>
          </p:nvSpPr>
          <p:spPr>
            <a:xfrm>
              <a:off x="19681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8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;p2">
              <a:extLst>
                <a:ext uri="{FF2B5EF4-FFF2-40B4-BE49-F238E27FC236}">
                  <a16:creationId xmlns:a16="http://schemas.microsoft.com/office/drawing/2014/main" id="{CED13A3A-25E3-90C4-91DD-DC4F778DE363}"/>
                </a:ext>
              </a:extLst>
            </p:cNvPr>
            <p:cNvSpPr/>
            <p:nvPr/>
          </p:nvSpPr>
          <p:spPr>
            <a:xfrm>
              <a:off x="2126975" y="46936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6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2">
              <a:extLst>
                <a:ext uri="{FF2B5EF4-FFF2-40B4-BE49-F238E27FC236}">
                  <a16:creationId xmlns:a16="http://schemas.microsoft.com/office/drawing/2014/main" id="{7F2EBC84-B577-5170-29EF-2D2B071B5679}"/>
                </a:ext>
              </a:extLst>
            </p:cNvPr>
            <p:cNvSpPr/>
            <p:nvPr/>
          </p:nvSpPr>
          <p:spPr>
            <a:xfrm>
              <a:off x="2126975" y="45205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8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;p2">
              <a:extLst>
                <a:ext uri="{FF2B5EF4-FFF2-40B4-BE49-F238E27FC236}">
                  <a16:creationId xmlns:a16="http://schemas.microsoft.com/office/drawing/2014/main" id="{0D2870F0-83EB-65C3-B61C-800EEBA3FC4C}"/>
                </a:ext>
              </a:extLst>
            </p:cNvPr>
            <p:cNvSpPr/>
            <p:nvPr/>
          </p:nvSpPr>
          <p:spPr>
            <a:xfrm>
              <a:off x="19681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463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;p2">
              <a:extLst>
                <a:ext uri="{FF2B5EF4-FFF2-40B4-BE49-F238E27FC236}">
                  <a16:creationId xmlns:a16="http://schemas.microsoft.com/office/drawing/2014/main" id="{18DDF963-979F-ADF7-43B7-55ABEFB8E1E9}"/>
                </a:ext>
              </a:extLst>
            </p:cNvPr>
            <p:cNvSpPr/>
            <p:nvPr/>
          </p:nvSpPr>
          <p:spPr>
            <a:xfrm>
              <a:off x="19681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8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8" y="2214"/>
                  </a:cubicBezTo>
                  <a:cubicBezTo>
                    <a:pt x="1714" y="2214"/>
                    <a:pt x="2213" y="1714"/>
                    <a:pt x="2213" y="1106"/>
                  </a:cubicBezTo>
                  <a:cubicBezTo>
                    <a:pt x="2213" y="500"/>
                    <a:pt x="1714" y="0"/>
                    <a:pt x="1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;p2">
              <a:extLst>
                <a:ext uri="{FF2B5EF4-FFF2-40B4-BE49-F238E27FC236}">
                  <a16:creationId xmlns:a16="http://schemas.microsoft.com/office/drawing/2014/main" id="{88044F53-ADF3-10EC-B9F2-6EAE9D6CD1BF}"/>
                </a:ext>
              </a:extLst>
            </p:cNvPr>
            <p:cNvSpPr/>
            <p:nvPr/>
          </p:nvSpPr>
          <p:spPr>
            <a:xfrm>
              <a:off x="2126975" y="432685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463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;p2">
              <a:extLst>
                <a:ext uri="{FF2B5EF4-FFF2-40B4-BE49-F238E27FC236}">
                  <a16:creationId xmlns:a16="http://schemas.microsoft.com/office/drawing/2014/main" id="{8E3B981E-ED4F-3316-A1ED-981BC1E0D3E3}"/>
                </a:ext>
              </a:extLst>
            </p:cNvPr>
            <p:cNvSpPr/>
            <p:nvPr/>
          </p:nvSpPr>
          <p:spPr>
            <a:xfrm>
              <a:off x="2126975" y="4153700"/>
              <a:ext cx="55375" cy="55350"/>
            </a:xfrm>
            <a:custGeom>
              <a:avLst/>
              <a:gdLst/>
              <a:ahLst/>
              <a:cxnLst/>
              <a:rect l="l" t="t" r="r" b="b"/>
              <a:pathLst>
                <a:path w="2215" h="2214" extrusionOk="0">
                  <a:moveTo>
                    <a:pt x="1109" y="0"/>
                  </a:moveTo>
                  <a:cubicBezTo>
                    <a:pt x="466" y="0"/>
                    <a:pt x="1" y="500"/>
                    <a:pt x="1" y="1106"/>
                  </a:cubicBezTo>
                  <a:cubicBezTo>
                    <a:pt x="1" y="1714"/>
                    <a:pt x="466" y="2214"/>
                    <a:pt x="1109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;p2">
              <a:extLst>
                <a:ext uri="{FF2B5EF4-FFF2-40B4-BE49-F238E27FC236}">
                  <a16:creationId xmlns:a16="http://schemas.microsoft.com/office/drawing/2014/main" id="{46352A26-FEBD-A17B-9266-BCF529E167EE}"/>
                </a:ext>
              </a:extLst>
            </p:cNvPr>
            <p:cNvSpPr/>
            <p:nvPr/>
          </p:nvSpPr>
          <p:spPr>
            <a:xfrm>
              <a:off x="2315350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;p2">
              <a:extLst>
                <a:ext uri="{FF2B5EF4-FFF2-40B4-BE49-F238E27FC236}">
                  <a16:creationId xmlns:a16="http://schemas.microsoft.com/office/drawing/2014/main" id="{D486FD91-3223-EF07-C8A3-D48C996B7782}"/>
                </a:ext>
              </a:extLst>
            </p:cNvPr>
            <p:cNvSpPr/>
            <p:nvPr/>
          </p:nvSpPr>
          <p:spPr>
            <a:xfrm>
              <a:off x="2315350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;p2">
              <a:extLst>
                <a:ext uri="{FF2B5EF4-FFF2-40B4-BE49-F238E27FC236}">
                  <a16:creationId xmlns:a16="http://schemas.microsoft.com/office/drawing/2014/main" id="{A4E7F4A6-9AEE-4DC3-F938-70457B6B17A5}"/>
                </a:ext>
              </a:extLst>
            </p:cNvPr>
            <p:cNvSpPr/>
            <p:nvPr/>
          </p:nvSpPr>
          <p:spPr>
            <a:xfrm>
              <a:off x="2474225" y="46936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6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466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;p2">
              <a:extLst>
                <a:ext uri="{FF2B5EF4-FFF2-40B4-BE49-F238E27FC236}">
                  <a16:creationId xmlns:a16="http://schemas.microsoft.com/office/drawing/2014/main" id="{25C75ED6-743D-77B8-8207-96209F00ED2F}"/>
                </a:ext>
              </a:extLst>
            </p:cNvPr>
            <p:cNvSpPr/>
            <p:nvPr/>
          </p:nvSpPr>
          <p:spPr>
            <a:xfrm>
              <a:off x="2474225" y="45205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8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8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;p2">
              <a:extLst>
                <a:ext uri="{FF2B5EF4-FFF2-40B4-BE49-F238E27FC236}">
                  <a16:creationId xmlns:a16="http://schemas.microsoft.com/office/drawing/2014/main" id="{D08D84A0-0C74-0465-CC73-4CFE01B677FA}"/>
                </a:ext>
              </a:extLst>
            </p:cNvPr>
            <p:cNvSpPr/>
            <p:nvPr/>
          </p:nvSpPr>
          <p:spPr>
            <a:xfrm>
              <a:off x="2315350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;p2">
              <a:extLst>
                <a:ext uri="{FF2B5EF4-FFF2-40B4-BE49-F238E27FC236}">
                  <a16:creationId xmlns:a16="http://schemas.microsoft.com/office/drawing/2014/main" id="{B9E80C7B-F8C9-2BF0-A429-E62D48435765}"/>
                </a:ext>
              </a:extLst>
            </p:cNvPr>
            <p:cNvSpPr/>
            <p:nvPr/>
          </p:nvSpPr>
          <p:spPr>
            <a:xfrm>
              <a:off x="2315350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6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6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;p2">
              <a:extLst>
                <a:ext uri="{FF2B5EF4-FFF2-40B4-BE49-F238E27FC236}">
                  <a16:creationId xmlns:a16="http://schemas.microsoft.com/office/drawing/2014/main" id="{96882493-5976-E131-AA69-349D396EA642}"/>
                </a:ext>
              </a:extLst>
            </p:cNvPr>
            <p:cNvSpPr/>
            <p:nvPr/>
          </p:nvSpPr>
          <p:spPr>
            <a:xfrm>
              <a:off x="2474225" y="43268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463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463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9;p2">
              <a:extLst>
                <a:ext uri="{FF2B5EF4-FFF2-40B4-BE49-F238E27FC236}">
                  <a16:creationId xmlns:a16="http://schemas.microsoft.com/office/drawing/2014/main" id="{4F163FE4-1B73-B66F-5368-83994820B665}"/>
                </a:ext>
              </a:extLst>
            </p:cNvPr>
            <p:cNvSpPr/>
            <p:nvPr/>
          </p:nvSpPr>
          <p:spPr>
            <a:xfrm>
              <a:off x="2474225" y="415370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05" y="0"/>
                  </a:moveTo>
                  <a:cubicBezTo>
                    <a:pt x="500" y="0"/>
                    <a:pt x="0" y="500"/>
                    <a:pt x="0" y="1106"/>
                  </a:cubicBezTo>
                  <a:cubicBezTo>
                    <a:pt x="0" y="1714"/>
                    <a:pt x="500" y="2214"/>
                    <a:pt x="1105" y="2214"/>
                  </a:cubicBezTo>
                  <a:cubicBezTo>
                    <a:pt x="1714" y="2214"/>
                    <a:pt x="2214" y="1714"/>
                    <a:pt x="2214" y="1106"/>
                  </a:cubicBezTo>
                  <a:cubicBezTo>
                    <a:pt x="2214" y="500"/>
                    <a:pt x="1714" y="0"/>
                    <a:pt x="1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628FAB-512C-80A8-A953-8E31B0388C76}"/>
              </a:ext>
            </a:extLst>
          </p:cNvPr>
          <p:cNvSpPr txBox="1"/>
          <p:nvPr/>
        </p:nvSpPr>
        <p:spPr>
          <a:xfrm>
            <a:off x="1925914" y="2651279"/>
            <a:ext cx="8263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0" b="1" spc="600" dirty="0">
                <a:solidFill>
                  <a:srgbClr val="20F2F7"/>
                </a:solidFill>
              </a:rPr>
              <a:t>意見交換会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07B3A9-320B-7F18-0571-3FDD7435CE10}"/>
              </a:ext>
            </a:extLst>
          </p:cNvPr>
          <p:cNvSpPr txBox="1"/>
          <p:nvPr/>
        </p:nvSpPr>
        <p:spPr>
          <a:xfrm>
            <a:off x="1966310" y="2687858"/>
            <a:ext cx="8263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0" b="1" spc="600" dirty="0">
                <a:solidFill>
                  <a:srgbClr val="F71041"/>
                </a:solidFill>
              </a:rPr>
              <a:t>意見交換会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49FD8D5-2666-5155-7768-17EEC8D9A5C9}"/>
              </a:ext>
            </a:extLst>
          </p:cNvPr>
          <p:cNvSpPr txBox="1"/>
          <p:nvPr/>
        </p:nvSpPr>
        <p:spPr>
          <a:xfrm>
            <a:off x="2135141" y="2842705"/>
            <a:ext cx="7757936" cy="1378813"/>
          </a:xfrm>
          <a:custGeom>
            <a:avLst/>
            <a:gdLst/>
            <a:ahLst/>
            <a:cxnLst/>
            <a:rect l="l" t="t" r="r" b="b"/>
            <a:pathLst>
              <a:path w="7757936" h="1378813">
                <a:moveTo>
                  <a:pt x="5106544" y="1241614"/>
                </a:moveTo>
                <a:lnTo>
                  <a:pt x="5105644" y="1255780"/>
                </a:lnTo>
                <a:lnTo>
                  <a:pt x="5098006" y="1243343"/>
                </a:lnTo>
                <a:close/>
                <a:moveTo>
                  <a:pt x="745868" y="1222550"/>
                </a:moveTo>
                <a:lnTo>
                  <a:pt x="741871" y="1224856"/>
                </a:lnTo>
                <a:lnTo>
                  <a:pt x="738804" y="1222811"/>
                </a:lnTo>
                <a:close/>
                <a:moveTo>
                  <a:pt x="171859" y="1037332"/>
                </a:moveTo>
                <a:cubicBezTo>
                  <a:pt x="173844" y="1037332"/>
                  <a:pt x="180541" y="1039317"/>
                  <a:pt x="191951" y="1043286"/>
                </a:cubicBezTo>
                <a:lnTo>
                  <a:pt x="258525" y="1070667"/>
                </a:lnTo>
                <a:lnTo>
                  <a:pt x="93512" y="1328175"/>
                </a:lnTo>
                <a:cubicBezTo>
                  <a:pt x="88551" y="1334128"/>
                  <a:pt x="83838" y="1337105"/>
                  <a:pt x="79373" y="1337105"/>
                </a:cubicBezTo>
                <a:cubicBezTo>
                  <a:pt x="74908" y="1337105"/>
                  <a:pt x="68955" y="1334128"/>
                  <a:pt x="61514" y="1328175"/>
                </a:cubicBezTo>
                <a:lnTo>
                  <a:pt x="0" y="1285063"/>
                </a:lnTo>
                <a:lnTo>
                  <a:pt x="7404" y="1271737"/>
                </a:lnTo>
                <a:cubicBezTo>
                  <a:pt x="74377" y="1209229"/>
                  <a:pt x="125723" y="1134567"/>
                  <a:pt x="161441" y="1047750"/>
                </a:cubicBezTo>
                <a:cubicBezTo>
                  <a:pt x="164914" y="1040805"/>
                  <a:pt x="168386" y="1037332"/>
                  <a:pt x="171859" y="1037332"/>
                </a:cubicBezTo>
                <a:close/>
                <a:moveTo>
                  <a:pt x="357894" y="1026914"/>
                </a:moveTo>
                <a:lnTo>
                  <a:pt x="492766" y="1035992"/>
                </a:lnTo>
                <a:lnTo>
                  <a:pt x="492371" y="1037216"/>
                </a:lnTo>
                <a:cubicBezTo>
                  <a:pt x="486418" y="1047138"/>
                  <a:pt x="483442" y="1068470"/>
                  <a:pt x="483442" y="1101212"/>
                </a:cubicBezTo>
                <a:lnTo>
                  <a:pt x="483442" y="1159255"/>
                </a:lnTo>
                <a:cubicBezTo>
                  <a:pt x="483442" y="1190013"/>
                  <a:pt x="491627" y="1208865"/>
                  <a:pt x="507998" y="1215810"/>
                </a:cubicBezTo>
                <a:lnTo>
                  <a:pt x="527654" y="1218961"/>
                </a:lnTo>
                <a:lnTo>
                  <a:pt x="529977" y="1233041"/>
                </a:lnTo>
                <a:cubicBezTo>
                  <a:pt x="534070" y="1242467"/>
                  <a:pt x="540209" y="1248916"/>
                  <a:pt x="548394" y="1252389"/>
                </a:cubicBezTo>
                <a:cubicBezTo>
                  <a:pt x="567246" y="1259334"/>
                  <a:pt x="613382" y="1262807"/>
                  <a:pt x="686804" y="1262807"/>
                </a:cubicBezTo>
                <a:cubicBezTo>
                  <a:pt x="790488" y="1262807"/>
                  <a:pt x="854484" y="1256606"/>
                  <a:pt x="878793" y="1244204"/>
                </a:cubicBezTo>
                <a:cubicBezTo>
                  <a:pt x="903597" y="1232793"/>
                  <a:pt x="916744" y="1192362"/>
                  <a:pt x="918232" y="1122909"/>
                </a:cubicBezTo>
                <a:lnTo>
                  <a:pt x="1024550" y="1166144"/>
                </a:lnTo>
                <a:lnTo>
                  <a:pt x="1022944" y="1183812"/>
                </a:lnTo>
                <a:cubicBezTo>
                  <a:pt x="1010045" y="1259714"/>
                  <a:pt x="984248" y="1307835"/>
                  <a:pt x="945553" y="1328175"/>
                </a:cubicBezTo>
                <a:cubicBezTo>
                  <a:pt x="897432" y="1351492"/>
                  <a:pt x="796229" y="1363150"/>
                  <a:pt x="641944" y="1363150"/>
                </a:cubicBezTo>
                <a:cubicBezTo>
                  <a:pt x="573731" y="1363150"/>
                  <a:pt x="517920" y="1360979"/>
                  <a:pt x="474512" y="1356639"/>
                </a:cubicBezTo>
                <a:lnTo>
                  <a:pt x="385533" y="1337953"/>
                </a:lnTo>
                <a:lnTo>
                  <a:pt x="378730" y="1331268"/>
                </a:lnTo>
                <a:cubicBezTo>
                  <a:pt x="369801" y="1312416"/>
                  <a:pt x="365336" y="1285131"/>
                  <a:pt x="365336" y="1249413"/>
                </a:cubicBezTo>
                <a:lnTo>
                  <a:pt x="365336" y="1153418"/>
                </a:lnTo>
                <a:cubicBezTo>
                  <a:pt x="365336" y="1105793"/>
                  <a:pt x="362855" y="1063625"/>
                  <a:pt x="357894" y="1026914"/>
                </a:cubicBezTo>
                <a:close/>
                <a:moveTo>
                  <a:pt x="1148916" y="1017985"/>
                </a:moveTo>
                <a:lnTo>
                  <a:pt x="1155220" y="1021767"/>
                </a:lnTo>
                <a:lnTo>
                  <a:pt x="1230931" y="1096561"/>
                </a:lnTo>
                <a:cubicBezTo>
                  <a:pt x="1264914" y="1134637"/>
                  <a:pt x="1297036" y="1175378"/>
                  <a:pt x="1327297" y="1218787"/>
                </a:cubicBezTo>
                <a:cubicBezTo>
                  <a:pt x="1331266" y="1224244"/>
                  <a:pt x="1333250" y="1228709"/>
                  <a:pt x="1333250" y="1232181"/>
                </a:cubicBezTo>
                <a:cubicBezTo>
                  <a:pt x="1333250" y="1236150"/>
                  <a:pt x="1328785" y="1241359"/>
                  <a:pt x="1319856" y="1247808"/>
                </a:cubicBezTo>
                <a:lnTo>
                  <a:pt x="1225350" y="1310316"/>
                </a:lnTo>
                <a:lnTo>
                  <a:pt x="1212554" y="1316222"/>
                </a:lnTo>
                <a:lnTo>
                  <a:pt x="1046968" y="1099840"/>
                </a:lnTo>
                <a:cubicBezTo>
                  <a:pt x="1041511" y="1094383"/>
                  <a:pt x="1038783" y="1090662"/>
                  <a:pt x="1038783" y="1088678"/>
                </a:cubicBezTo>
                <a:cubicBezTo>
                  <a:pt x="1038783" y="1086694"/>
                  <a:pt x="1043992" y="1082229"/>
                  <a:pt x="1054410" y="1075284"/>
                </a:cubicBezTo>
                <a:lnTo>
                  <a:pt x="1131801" y="1025426"/>
                </a:lnTo>
                <a:cubicBezTo>
                  <a:pt x="1139738" y="1020465"/>
                  <a:pt x="1145443" y="1017985"/>
                  <a:pt x="1148916" y="1017985"/>
                </a:cubicBezTo>
                <a:close/>
                <a:moveTo>
                  <a:pt x="689781" y="1001614"/>
                </a:moveTo>
                <a:cubicBezTo>
                  <a:pt x="693750" y="1001614"/>
                  <a:pt x="698959" y="1003846"/>
                  <a:pt x="705408" y="1008311"/>
                </a:cubicBezTo>
                <a:lnTo>
                  <a:pt x="749274" y="1043404"/>
                </a:lnTo>
                <a:lnTo>
                  <a:pt x="795981" y="1092283"/>
                </a:lnTo>
                <a:cubicBezTo>
                  <a:pt x="799950" y="1097740"/>
                  <a:pt x="801934" y="1101708"/>
                  <a:pt x="801934" y="1104189"/>
                </a:cubicBezTo>
                <a:cubicBezTo>
                  <a:pt x="801934" y="1107662"/>
                  <a:pt x="797965" y="1112871"/>
                  <a:pt x="790028" y="1119816"/>
                </a:cubicBezTo>
                <a:lnTo>
                  <a:pt x="720822" y="1177115"/>
                </a:lnTo>
                <a:lnTo>
                  <a:pt x="701651" y="1188175"/>
                </a:lnTo>
                <a:lnTo>
                  <a:pt x="605693" y="1085702"/>
                </a:lnTo>
                <a:cubicBezTo>
                  <a:pt x="598252" y="1081237"/>
                  <a:pt x="594531" y="1078012"/>
                  <a:pt x="594531" y="1076028"/>
                </a:cubicBezTo>
                <a:cubicBezTo>
                  <a:pt x="594531" y="1074539"/>
                  <a:pt x="599988" y="1069330"/>
                  <a:pt x="610902" y="1060401"/>
                </a:cubicBezTo>
                <a:lnTo>
                  <a:pt x="670433" y="1011288"/>
                </a:lnTo>
                <a:cubicBezTo>
                  <a:pt x="679363" y="1004838"/>
                  <a:pt x="685812" y="1001614"/>
                  <a:pt x="689781" y="1001614"/>
                </a:cubicBezTo>
                <a:close/>
                <a:moveTo>
                  <a:pt x="317498" y="990335"/>
                </a:moveTo>
                <a:lnTo>
                  <a:pt x="347212" y="992335"/>
                </a:lnTo>
                <a:lnTo>
                  <a:pt x="317726" y="992752"/>
                </a:lnTo>
                <a:close/>
                <a:moveTo>
                  <a:pt x="1108520" y="981406"/>
                </a:moveTo>
                <a:cubicBezTo>
                  <a:pt x="1111496" y="981406"/>
                  <a:pt x="1116457" y="984382"/>
                  <a:pt x="1123403" y="990335"/>
                </a:cubicBezTo>
                <a:lnTo>
                  <a:pt x="1127038" y="993926"/>
                </a:lnTo>
                <a:lnTo>
                  <a:pt x="1084455" y="993324"/>
                </a:lnTo>
                <a:lnTo>
                  <a:pt x="1091405" y="988847"/>
                </a:lnTo>
                <a:cubicBezTo>
                  <a:pt x="1099342" y="983886"/>
                  <a:pt x="1105047" y="981406"/>
                  <a:pt x="1108520" y="981406"/>
                </a:cubicBezTo>
                <a:close/>
                <a:moveTo>
                  <a:pt x="649385" y="965035"/>
                </a:moveTo>
                <a:cubicBezTo>
                  <a:pt x="653354" y="965035"/>
                  <a:pt x="658563" y="967267"/>
                  <a:pt x="665012" y="971732"/>
                </a:cubicBezTo>
                <a:lnTo>
                  <a:pt x="689342" y="991196"/>
                </a:lnTo>
                <a:lnTo>
                  <a:pt x="610053" y="991196"/>
                </a:lnTo>
                <a:lnTo>
                  <a:pt x="630037" y="974709"/>
                </a:lnTo>
                <a:cubicBezTo>
                  <a:pt x="638967" y="968259"/>
                  <a:pt x="645416" y="965035"/>
                  <a:pt x="649385" y="965035"/>
                </a:cubicBezTo>
                <a:close/>
                <a:moveTo>
                  <a:pt x="7327749" y="913689"/>
                </a:moveTo>
                <a:lnTo>
                  <a:pt x="7330557" y="915293"/>
                </a:lnTo>
                <a:lnTo>
                  <a:pt x="7323337" y="915293"/>
                </a:lnTo>
                <a:close/>
                <a:moveTo>
                  <a:pt x="5604978" y="810370"/>
                </a:moveTo>
                <a:lnTo>
                  <a:pt x="5729990" y="819209"/>
                </a:lnTo>
                <a:lnTo>
                  <a:pt x="5724572" y="830345"/>
                </a:lnTo>
                <a:cubicBezTo>
                  <a:pt x="5722092" y="834314"/>
                  <a:pt x="5720108" y="843244"/>
                  <a:pt x="5718619" y="857134"/>
                </a:cubicBezTo>
                <a:cubicBezTo>
                  <a:pt x="5716634" y="876482"/>
                  <a:pt x="5714650" y="892357"/>
                  <a:pt x="5712666" y="904759"/>
                </a:cubicBezTo>
                <a:lnTo>
                  <a:pt x="5757634" y="904759"/>
                </a:lnTo>
                <a:lnTo>
                  <a:pt x="5753062" y="941338"/>
                </a:lnTo>
                <a:lnTo>
                  <a:pt x="5956956" y="941338"/>
                </a:lnTo>
                <a:lnTo>
                  <a:pt x="6142035" y="938704"/>
                </a:lnTo>
                <a:lnTo>
                  <a:pt x="6142035" y="1016380"/>
                </a:lnTo>
                <a:cubicBezTo>
                  <a:pt x="6142035" y="1023822"/>
                  <a:pt x="6141166" y="1028411"/>
                  <a:pt x="6139430" y="1030147"/>
                </a:cubicBezTo>
                <a:cubicBezTo>
                  <a:pt x="6137695" y="1031883"/>
                  <a:pt x="6133106" y="1032751"/>
                  <a:pt x="6125664" y="1032751"/>
                </a:cubicBezTo>
                <a:lnTo>
                  <a:pt x="5916560" y="1029775"/>
                </a:lnTo>
                <a:lnTo>
                  <a:pt x="5737967" y="1029775"/>
                </a:lnTo>
                <a:cubicBezTo>
                  <a:pt x="5756694" y="1055076"/>
                  <a:pt x="5779453" y="1078206"/>
                  <a:pt x="5806242" y="1099166"/>
                </a:cubicBezTo>
                <a:lnTo>
                  <a:pt x="5817251" y="1105878"/>
                </a:lnTo>
                <a:lnTo>
                  <a:pt x="5846638" y="1135745"/>
                </a:lnTo>
                <a:cubicBezTo>
                  <a:pt x="5900216" y="1177665"/>
                  <a:pt x="5969917" y="1210903"/>
                  <a:pt x="6055742" y="1235460"/>
                </a:cubicBezTo>
                <a:lnTo>
                  <a:pt x="6143589" y="1254375"/>
                </a:lnTo>
                <a:lnTo>
                  <a:pt x="6105572" y="1330408"/>
                </a:lnTo>
                <a:cubicBezTo>
                  <a:pt x="6096146" y="1357693"/>
                  <a:pt x="6085480" y="1371335"/>
                  <a:pt x="6073574" y="1371335"/>
                </a:cubicBezTo>
                <a:cubicBezTo>
                  <a:pt x="6071590" y="1371335"/>
                  <a:pt x="6060428" y="1369351"/>
                  <a:pt x="6040088" y="1365382"/>
                </a:cubicBezTo>
                <a:cubicBezTo>
                  <a:pt x="5953768" y="1345539"/>
                  <a:pt x="5877431" y="1313851"/>
                  <a:pt x="5811079" y="1270318"/>
                </a:cubicBezTo>
                <a:lnTo>
                  <a:pt x="5749046" y="1220322"/>
                </a:lnTo>
                <a:lnTo>
                  <a:pt x="5682368" y="1140768"/>
                </a:lnTo>
                <a:lnTo>
                  <a:pt x="5677583" y="1146677"/>
                </a:lnTo>
                <a:lnTo>
                  <a:pt x="5641972" y="1104189"/>
                </a:lnTo>
                <a:cubicBezTo>
                  <a:pt x="5564582" y="1227716"/>
                  <a:pt x="5424932" y="1316269"/>
                  <a:pt x="5223022" y="1369847"/>
                </a:cubicBezTo>
                <a:lnTo>
                  <a:pt x="5197118" y="1375604"/>
                </a:lnTo>
                <a:lnTo>
                  <a:pt x="5196445" y="1374428"/>
                </a:lnTo>
                <a:cubicBezTo>
                  <a:pt x="5181066" y="1340198"/>
                  <a:pt x="5161718" y="1308696"/>
                  <a:pt x="5138402" y="1279922"/>
                </a:cubicBezTo>
                <a:cubicBezTo>
                  <a:pt x="5355194" y="1250157"/>
                  <a:pt x="5497078" y="1178967"/>
                  <a:pt x="5564050" y="1066354"/>
                </a:cubicBezTo>
                <a:lnTo>
                  <a:pt x="5492998" y="1066354"/>
                </a:lnTo>
                <a:lnTo>
                  <a:pt x="5523654" y="1029775"/>
                </a:lnTo>
                <a:lnTo>
                  <a:pt x="5380035" y="1029775"/>
                </a:lnTo>
                <a:lnTo>
                  <a:pt x="5194956" y="1032419"/>
                </a:lnTo>
                <a:lnTo>
                  <a:pt x="5194956" y="953245"/>
                </a:lnTo>
                <a:cubicBezTo>
                  <a:pt x="5194956" y="943323"/>
                  <a:pt x="5200662" y="938362"/>
                  <a:pt x="5212072" y="938362"/>
                </a:cubicBezTo>
                <a:lnTo>
                  <a:pt x="5420431" y="941338"/>
                </a:lnTo>
                <a:lnTo>
                  <a:pt x="5604978" y="941338"/>
                </a:lnTo>
                <a:cubicBezTo>
                  <a:pt x="5606962" y="928936"/>
                  <a:pt x="5608946" y="906612"/>
                  <a:pt x="5610931" y="874366"/>
                </a:cubicBezTo>
                <a:cubicBezTo>
                  <a:pt x="5610931" y="856506"/>
                  <a:pt x="5608946" y="835174"/>
                  <a:pt x="5604978" y="810370"/>
                </a:cubicBezTo>
                <a:close/>
                <a:moveTo>
                  <a:pt x="320475" y="785697"/>
                </a:moveTo>
                <a:lnTo>
                  <a:pt x="320475" y="854158"/>
                </a:lnTo>
                <a:lnTo>
                  <a:pt x="360871" y="854158"/>
                </a:lnTo>
                <a:lnTo>
                  <a:pt x="360871" y="890737"/>
                </a:lnTo>
                <a:lnTo>
                  <a:pt x="999343" y="890737"/>
                </a:lnTo>
                <a:lnTo>
                  <a:pt x="999343" y="822276"/>
                </a:lnTo>
                <a:lnTo>
                  <a:pt x="958947" y="822276"/>
                </a:lnTo>
                <a:lnTo>
                  <a:pt x="958947" y="785697"/>
                </a:lnTo>
                <a:close/>
                <a:moveTo>
                  <a:pt x="5564582" y="773791"/>
                </a:moveTo>
                <a:lnTo>
                  <a:pt x="5570289" y="774194"/>
                </a:lnTo>
                <a:lnTo>
                  <a:pt x="5565334" y="781870"/>
                </a:lnTo>
                <a:close/>
                <a:moveTo>
                  <a:pt x="6479641" y="770930"/>
                </a:moveTo>
                <a:lnTo>
                  <a:pt x="6681303" y="773907"/>
                </a:lnTo>
                <a:lnTo>
                  <a:pt x="7493160" y="773907"/>
                </a:lnTo>
                <a:lnTo>
                  <a:pt x="7672286" y="771263"/>
                </a:lnTo>
                <a:lnTo>
                  <a:pt x="7672286" y="865320"/>
                </a:lnTo>
                <a:cubicBezTo>
                  <a:pt x="7672286" y="872761"/>
                  <a:pt x="7671418" y="877350"/>
                  <a:pt x="7669682" y="879086"/>
                </a:cubicBezTo>
                <a:cubicBezTo>
                  <a:pt x="7667945" y="880823"/>
                  <a:pt x="7662860" y="881691"/>
                  <a:pt x="7654426" y="881691"/>
                </a:cubicBezTo>
                <a:lnTo>
                  <a:pt x="7452764" y="878714"/>
                </a:lnTo>
                <a:lnTo>
                  <a:pt x="6982468" y="878714"/>
                </a:lnTo>
                <a:cubicBezTo>
                  <a:pt x="6944764" y="971484"/>
                  <a:pt x="6899372" y="1066982"/>
                  <a:pt x="6846290" y="1165209"/>
                </a:cubicBezTo>
                <a:lnTo>
                  <a:pt x="6906381" y="1160352"/>
                </a:lnTo>
                <a:lnTo>
                  <a:pt x="6886686" y="1201788"/>
                </a:lnTo>
                <a:cubicBezTo>
                  <a:pt x="7045436" y="1192858"/>
                  <a:pt x="7201954" y="1180207"/>
                  <a:pt x="7356238" y="1163836"/>
                </a:cubicBezTo>
                <a:cubicBezTo>
                  <a:pt x="7309606" y="1106785"/>
                  <a:pt x="7272646" y="1063625"/>
                  <a:pt x="7245362" y="1034356"/>
                </a:cubicBezTo>
                <a:cubicBezTo>
                  <a:pt x="7240897" y="1029395"/>
                  <a:pt x="7238664" y="1025178"/>
                  <a:pt x="7238664" y="1021705"/>
                </a:cubicBezTo>
                <a:cubicBezTo>
                  <a:pt x="7238664" y="1016745"/>
                  <a:pt x="7243874" y="1011784"/>
                  <a:pt x="7254292" y="1006823"/>
                </a:cubicBezTo>
                <a:lnTo>
                  <a:pt x="7351774" y="956221"/>
                </a:lnTo>
                <a:lnTo>
                  <a:pt x="7367642" y="950451"/>
                </a:lnTo>
                <a:lnTo>
                  <a:pt x="7486437" y="1086702"/>
                </a:lnTo>
                <a:cubicBezTo>
                  <a:pt x="7533690" y="1145737"/>
                  <a:pt x="7580509" y="1209113"/>
                  <a:pt x="7626894" y="1276830"/>
                </a:cubicBezTo>
                <a:cubicBezTo>
                  <a:pt x="7630366" y="1281790"/>
                  <a:pt x="7632102" y="1286007"/>
                  <a:pt x="7632102" y="1289480"/>
                </a:cubicBezTo>
                <a:cubicBezTo>
                  <a:pt x="7632102" y="1294441"/>
                  <a:pt x="7627886" y="1299650"/>
                  <a:pt x="7619452" y="1305107"/>
                </a:cubicBezTo>
                <a:lnTo>
                  <a:pt x="7513784" y="1374312"/>
                </a:lnTo>
                <a:lnTo>
                  <a:pt x="7504782" y="1378813"/>
                </a:lnTo>
                <a:lnTo>
                  <a:pt x="7489440" y="1353964"/>
                </a:lnTo>
                <a:cubicBezTo>
                  <a:pt x="7476789" y="1334120"/>
                  <a:pt x="7462899" y="1312912"/>
                  <a:pt x="7447768" y="1290340"/>
                </a:cubicBezTo>
                <a:lnTo>
                  <a:pt x="7432410" y="1291989"/>
                </a:lnTo>
                <a:lnTo>
                  <a:pt x="7407372" y="1253761"/>
                </a:lnTo>
                <a:cubicBezTo>
                  <a:pt x="7210423" y="1278566"/>
                  <a:pt x="6936082" y="1304363"/>
                  <a:pt x="6584352" y="1331152"/>
                </a:cubicBezTo>
                <a:cubicBezTo>
                  <a:pt x="6561036" y="1332640"/>
                  <a:pt x="6542680" y="1337353"/>
                  <a:pt x="6529286" y="1345291"/>
                </a:cubicBezTo>
                <a:lnTo>
                  <a:pt x="6518085" y="1349131"/>
                </a:lnTo>
                <a:lnTo>
                  <a:pt x="6507733" y="1305037"/>
                </a:lnTo>
                <a:cubicBezTo>
                  <a:pt x="6502400" y="1278868"/>
                  <a:pt x="6496756" y="1247924"/>
                  <a:pt x="6490803" y="1212205"/>
                </a:cubicBezTo>
                <a:cubicBezTo>
                  <a:pt x="6514120" y="1214190"/>
                  <a:pt x="6538676" y="1215182"/>
                  <a:pt x="6564473" y="1215182"/>
                </a:cubicBezTo>
                <a:cubicBezTo>
                  <a:pt x="6589278" y="1215182"/>
                  <a:pt x="6620036" y="1214190"/>
                  <a:pt x="6656746" y="1212205"/>
                </a:cubicBezTo>
                <a:lnTo>
                  <a:pt x="6705860" y="1210717"/>
                </a:lnTo>
                <a:cubicBezTo>
                  <a:pt x="6759934" y="1108026"/>
                  <a:pt x="6804582" y="1009551"/>
                  <a:pt x="6839805" y="915293"/>
                </a:cubicBezTo>
                <a:lnTo>
                  <a:pt x="6782824" y="915293"/>
                </a:lnTo>
                <a:lnTo>
                  <a:pt x="6799409" y="878714"/>
                </a:lnTo>
                <a:lnTo>
                  <a:pt x="6640907" y="878714"/>
                </a:lnTo>
                <a:lnTo>
                  <a:pt x="6461782" y="881358"/>
                </a:lnTo>
                <a:lnTo>
                  <a:pt x="6461782" y="787301"/>
                </a:lnTo>
                <a:cubicBezTo>
                  <a:pt x="6461782" y="779364"/>
                  <a:pt x="6462774" y="774651"/>
                  <a:pt x="6464758" y="773162"/>
                </a:cubicBezTo>
                <a:cubicBezTo>
                  <a:pt x="6466742" y="771674"/>
                  <a:pt x="6471704" y="770930"/>
                  <a:pt x="6479641" y="770930"/>
                </a:cubicBezTo>
                <a:close/>
                <a:moveTo>
                  <a:pt x="1931837" y="657705"/>
                </a:moveTo>
                <a:lnTo>
                  <a:pt x="1931837" y="770814"/>
                </a:lnTo>
                <a:lnTo>
                  <a:pt x="1972233" y="770814"/>
                </a:lnTo>
                <a:lnTo>
                  <a:pt x="1972233" y="807393"/>
                </a:lnTo>
                <a:lnTo>
                  <a:pt x="2593590" y="807393"/>
                </a:lnTo>
                <a:lnTo>
                  <a:pt x="2593590" y="694284"/>
                </a:lnTo>
                <a:lnTo>
                  <a:pt x="2553194" y="694284"/>
                </a:lnTo>
                <a:lnTo>
                  <a:pt x="2553194" y="657705"/>
                </a:lnTo>
                <a:close/>
                <a:moveTo>
                  <a:pt x="4042730" y="654844"/>
                </a:moveTo>
                <a:cubicBezTo>
                  <a:pt x="4066542" y="664766"/>
                  <a:pt x="4093083" y="676672"/>
                  <a:pt x="4122353" y="690563"/>
                </a:cubicBezTo>
                <a:cubicBezTo>
                  <a:pt x="4137732" y="698252"/>
                  <a:pt x="4149948" y="704329"/>
                  <a:pt x="4159002" y="708794"/>
                </a:cubicBezTo>
                <a:lnTo>
                  <a:pt x="4159039" y="708812"/>
                </a:lnTo>
                <a:lnTo>
                  <a:pt x="4140744" y="738816"/>
                </a:lnTo>
                <a:cubicBezTo>
                  <a:pt x="4126853" y="750226"/>
                  <a:pt x="4108250" y="773046"/>
                  <a:pt x="4084933" y="807277"/>
                </a:cubicBezTo>
                <a:cubicBezTo>
                  <a:pt x="4032347" y="883675"/>
                  <a:pt x="3987451" y="943455"/>
                  <a:pt x="3950244" y="986615"/>
                </a:cubicBezTo>
                <a:lnTo>
                  <a:pt x="3996493" y="1015856"/>
                </a:lnTo>
                <a:lnTo>
                  <a:pt x="3990640" y="1023194"/>
                </a:lnTo>
                <a:cubicBezTo>
                  <a:pt x="4095936" y="1101701"/>
                  <a:pt x="4231370" y="1163464"/>
                  <a:pt x="4396941" y="1208485"/>
                </a:cubicBezTo>
                <a:lnTo>
                  <a:pt x="4516666" y="1235372"/>
                </a:lnTo>
                <a:lnTo>
                  <a:pt x="4499048" y="1262691"/>
                </a:lnTo>
                <a:cubicBezTo>
                  <a:pt x="4488630" y="1282535"/>
                  <a:pt x="4478832" y="1305107"/>
                  <a:pt x="4469654" y="1330408"/>
                </a:cubicBezTo>
                <a:cubicBezTo>
                  <a:pt x="4459732" y="1357693"/>
                  <a:pt x="4450059" y="1371335"/>
                  <a:pt x="4440633" y="1371335"/>
                </a:cubicBezTo>
                <a:cubicBezTo>
                  <a:pt x="4435672" y="1371335"/>
                  <a:pt x="4424014" y="1369351"/>
                  <a:pt x="4405658" y="1365382"/>
                </a:cubicBezTo>
                <a:cubicBezTo>
                  <a:pt x="4167533" y="1301386"/>
                  <a:pt x="3979265" y="1212834"/>
                  <a:pt x="3840855" y="1099724"/>
                </a:cubicBezTo>
                <a:cubicBezTo>
                  <a:pt x="3718320" y="1206384"/>
                  <a:pt x="3534765" y="1295433"/>
                  <a:pt x="3290191" y="1366871"/>
                </a:cubicBezTo>
                <a:lnTo>
                  <a:pt x="3264670" y="1372301"/>
                </a:lnTo>
                <a:lnTo>
                  <a:pt x="3196642" y="1271737"/>
                </a:lnTo>
                <a:cubicBezTo>
                  <a:pt x="3434271" y="1221135"/>
                  <a:pt x="3624275" y="1140024"/>
                  <a:pt x="3766654" y="1028403"/>
                </a:cubicBezTo>
                <a:cubicBezTo>
                  <a:pt x="3698193" y="952500"/>
                  <a:pt x="3633700" y="858987"/>
                  <a:pt x="3573177" y="747862"/>
                </a:cubicBezTo>
                <a:cubicBezTo>
                  <a:pt x="3570697" y="742901"/>
                  <a:pt x="3569457" y="739180"/>
                  <a:pt x="3569457" y="736700"/>
                </a:cubicBezTo>
                <a:cubicBezTo>
                  <a:pt x="3569457" y="731739"/>
                  <a:pt x="3575161" y="726282"/>
                  <a:pt x="3586572" y="720328"/>
                </a:cubicBezTo>
                <a:lnTo>
                  <a:pt x="3684054" y="671215"/>
                </a:lnTo>
                <a:lnTo>
                  <a:pt x="3687658" y="670134"/>
                </a:lnTo>
                <a:lnTo>
                  <a:pt x="3747838" y="772674"/>
                </a:lnTo>
                <a:cubicBezTo>
                  <a:pt x="3775867" y="813354"/>
                  <a:pt x="3806377" y="851181"/>
                  <a:pt x="3839367" y="886156"/>
                </a:cubicBezTo>
                <a:lnTo>
                  <a:pt x="3844545" y="879070"/>
                </a:lnTo>
                <a:lnTo>
                  <a:pt x="3879763" y="922735"/>
                </a:lnTo>
                <a:cubicBezTo>
                  <a:pt x="3919946" y="876102"/>
                  <a:pt x="3952937" y="830957"/>
                  <a:pt x="3978734" y="787301"/>
                </a:cubicBezTo>
                <a:cubicBezTo>
                  <a:pt x="4004034" y="745629"/>
                  <a:pt x="4025367" y="701477"/>
                  <a:pt x="4042730" y="654844"/>
                </a:cubicBezTo>
                <a:close/>
                <a:moveTo>
                  <a:pt x="320475" y="628683"/>
                </a:moveTo>
                <a:lnTo>
                  <a:pt x="320475" y="694167"/>
                </a:lnTo>
                <a:lnTo>
                  <a:pt x="360871" y="694167"/>
                </a:lnTo>
                <a:lnTo>
                  <a:pt x="360871" y="730746"/>
                </a:lnTo>
                <a:lnTo>
                  <a:pt x="999343" y="730746"/>
                </a:lnTo>
                <a:lnTo>
                  <a:pt x="999343" y="665262"/>
                </a:lnTo>
                <a:lnTo>
                  <a:pt x="958947" y="665262"/>
                </a:lnTo>
                <a:lnTo>
                  <a:pt x="958947" y="628683"/>
                </a:lnTo>
                <a:close/>
                <a:moveTo>
                  <a:pt x="217252" y="560338"/>
                </a:moveTo>
                <a:lnTo>
                  <a:pt x="427844" y="563315"/>
                </a:lnTo>
                <a:lnTo>
                  <a:pt x="933859" y="563315"/>
                </a:lnTo>
                <a:lnTo>
                  <a:pt x="1119940" y="560685"/>
                </a:lnTo>
                <a:lnTo>
                  <a:pt x="1117450" y="662169"/>
                </a:lnTo>
                <a:lnTo>
                  <a:pt x="1117450" y="819183"/>
                </a:lnTo>
                <a:lnTo>
                  <a:pt x="1120426" y="940478"/>
                </a:lnTo>
                <a:cubicBezTo>
                  <a:pt x="1120426" y="948415"/>
                  <a:pt x="1119558" y="953252"/>
                  <a:pt x="1117822" y="954989"/>
                </a:cubicBezTo>
                <a:cubicBezTo>
                  <a:pt x="1116085" y="956725"/>
                  <a:pt x="1111496" y="957593"/>
                  <a:pt x="1104055" y="957593"/>
                </a:cubicBezTo>
                <a:lnTo>
                  <a:pt x="893463" y="954617"/>
                </a:lnTo>
                <a:lnTo>
                  <a:pt x="387447" y="954617"/>
                </a:lnTo>
                <a:lnTo>
                  <a:pt x="201367" y="957247"/>
                </a:lnTo>
                <a:lnTo>
                  <a:pt x="203857" y="855762"/>
                </a:lnTo>
                <a:lnTo>
                  <a:pt x="203857" y="698748"/>
                </a:lnTo>
                <a:lnTo>
                  <a:pt x="200881" y="577453"/>
                </a:lnTo>
                <a:cubicBezTo>
                  <a:pt x="200881" y="569020"/>
                  <a:pt x="201873" y="564059"/>
                  <a:pt x="203857" y="562571"/>
                </a:cubicBezTo>
                <a:cubicBezTo>
                  <a:pt x="205842" y="561082"/>
                  <a:pt x="210307" y="560338"/>
                  <a:pt x="217252" y="560338"/>
                </a:cubicBezTo>
                <a:close/>
                <a:moveTo>
                  <a:pt x="5804196" y="464228"/>
                </a:moveTo>
                <a:lnTo>
                  <a:pt x="5804196" y="616777"/>
                </a:lnTo>
                <a:cubicBezTo>
                  <a:pt x="5804196" y="628187"/>
                  <a:pt x="5806676" y="635876"/>
                  <a:pt x="5811637" y="639845"/>
                </a:cubicBezTo>
                <a:lnTo>
                  <a:pt x="5844592" y="644070"/>
                </a:lnTo>
                <a:lnTo>
                  <a:pt x="5844592" y="653356"/>
                </a:lnTo>
                <a:cubicBezTo>
                  <a:pt x="5844592" y="664766"/>
                  <a:pt x="5847072" y="672455"/>
                  <a:pt x="5852033" y="676424"/>
                </a:cubicBezTo>
                <a:cubicBezTo>
                  <a:pt x="5858978" y="681385"/>
                  <a:pt x="5878326" y="683866"/>
                  <a:pt x="5910076" y="683866"/>
                </a:cubicBezTo>
                <a:cubicBezTo>
                  <a:pt x="5935376" y="683866"/>
                  <a:pt x="5953980" y="681385"/>
                  <a:pt x="5965886" y="676424"/>
                </a:cubicBezTo>
                <a:lnTo>
                  <a:pt x="5965886" y="500807"/>
                </a:lnTo>
                <a:lnTo>
                  <a:pt x="5925490" y="500807"/>
                </a:lnTo>
                <a:lnTo>
                  <a:pt x="5925490" y="464228"/>
                </a:lnTo>
                <a:close/>
                <a:moveTo>
                  <a:pt x="1931837" y="421812"/>
                </a:moveTo>
                <a:lnTo>
                  <a:pt x="1931837" y="529712"/>
                </a:lnTo>
                <a:lnTo>
                  <a:pt x="1972233" y="529712"/>
                </a:lnTo>
                <a:lnTo>
                  <a:pt x="1972233" y="566291"/>
                </a:lnTo>
                <a:lnTo>
                  <a:pt x="2593590" y="566291"/>
                </a:lnTo>
                <a:lnTo>
                  <a:pt x="2593590" y="458391"/>
                </a:lnTo>
                <a:lnTo>
                  <a:pt x="2553194" y="458391"/>
                </a:lnTo>
                <a:lnTo>
                  <a:pt x="2553194" y="421812"/>
                </a:lnTo>
                <a:close/>
                <a:moveTo>
                  <a:pt x="4149677" y="377661"/>
                </a:moveTo>
                <a:lnTo>
                  <a:pt x="4212228" y="444973"/>
                </a:lnTo>
                <a:lnTo>
                  <a:pt x="4242991" y="471187"/>
                </a:lnTo>
                <a:lnTo>
                  <a:pt x="4252624" y="481552"/>
                </a:lnTo>
                <a:cubicBezTo>
                  <a:pt x="4313705" y="540215"/>
                  <a:pt x="4378818" y="589081"/>
                  <a:pt x="4447961" y="628148"/>
                </a:cubicBezTo>
                <a:lnTo>
                  <a:pt x="4503728" y="654926"/>
                </a:lnTo>
                <a:lnTo>
                  <a:pt x="4467980" y="695842"/>
                </a:lnTo>
                <a:cubicBezTo>
                  <a:pt x="4455205" y="712089"/>
                  <a:pt x="4445098" y="726910"/>
                  <a:pt x="4437656" y="740304"/>
                </a:cubicBezTo>
                <a:cubicBezTo>
                  <a:pt x="4424758" y="763621"/>
                  <a:pt x="4414092" y="775279"/>
                  <a:pt x="4405658" y="775279"/>
                </a:cubicBezTo>
                <a:cubicBezTo>
                  <a:pt x="4400201" y="775279"/>
                  <a:pt x="4388047" y="770318"/>
                  <a:pt x="4369195" y="760396"/>
                </a:cubicBezTo>
                <a:cubicBezTo>
                  <a:pt x="4331740" y="738816"/>
                  <a:pt x="4295959" y="715732"/>
                  <a:pt x="4261853" y="691144"/>
                </a:cubicBezTo>
                <a:lnTo>
                  <a:pt x="4184136" y="628622"/>
                </a:lnTo>
                <a:lnTo>
                  <a:pt x="4117702" y="562152"/>
                </a:lnTo>
                <a:cubicBezTo>
                  <a:pt x="4090293" y="531549"/>
                  <a:pt x="4064558" y="499443"/>
                  <a:pt x="4040497" y="465832"/>
                </a:cubicBezTo>
                <a:cubicBezTo>
                  <a:pt x="4036529" y="460375"/>
                  <a:pt x="4034544" y="456159"/>
                  <a:pt x="4034544" y="453182"/>
                </a:cubicBezTo>
                <a:cubicBezTo>
                  <a:pt x="4034544" y="448717"/>
                  <a:pt x="4039753" y="443260"/>
                  <a:pt x="4050171" y="436811"/>
                </a:cubicBezTo>
                <a:lnTo>
                  <a:pt x="4132027" y="384721"/>
                </a:lnTo>
                <a:close/>
                <a:moveTo>
                  <a:pt x="3573177" y="371327"/>
                </a:moveTo>
                <a:lnTo>
                  <a:pt x="3679241" y="428941"/>
                </a:lnTo>
                <a:lnTo>
                  <a:pt x="3680865" y="430742"/>
                </a:lnTo>
                <a:cubicBezTo>
                  <a:pt x="3680865" y="438183"/>
                  <a:pt x="3674168" y="446369"/>
                  <a:pt x="3660773" y="455298"/>
                </a:cubicBezTo>
                <a:cubicBezTo>
                  <a:pt x="3644899" y="464724"/>
                  <a:pt x="3627287" y="482832"/>
                  <a:pt x="3607939" y="509621"/>
                </a:cubicBezTo>
                <a:cubicBezTo>
                  <a:pt x="3529061" y="607351"/>
                  <a:pt x="3430834" y="694664"/>
                  <a:pt x="3313259" y="771558"/>
                </a:cubicBezTo>
                <a:cubicBezTo>
                  <a:pt x="3304082" y="777759"/>
                  <a:pt x="3296455" y="782410"/>
                  <a:pt x="3290377" y="785511"/>
                </a:cubicBezTo>
                <a:lnTo>
                  <a:pt x="3281714" y="788478"/>
                </a:lnTo>
                <a:lnTo>
                  <a:pt x="3248918" y="746001"/>
                </a:lnTo>
                <a:lnTo>
                  <a:pt x="3209680" y="710922"/>
                </a:lnTo>
                <a:lnTo>
                  <a:pt x="3208781" y="709758"/>
                </a:lnTo>
                <a:lnTo>
                  <a:pt x="3376352" y="599406"/>
                </a:lnTo>
                <a:cubicBezTo>
                  <a:pt x="3427450" y="558478"/>
                  <a:pt x="3473710" y="513457"/>
                  <a:pt x="3515134" y="464344"/>
                </a:cubicBezTo>
                <a:cubicBezTo>
                  <a:pt x="3538450" y="437555"/>
                  <a:pt x="3557798" y="406549"/>
                  <a:pt x="3573177" y="371327"/>
                </a:cubicBezTo>
                <a:close/>
                <a:moveTo>
                  <a:pt x="4110234" y="340701"/>
                </a:moveTo>
                <a:lnTo>
                  <a:pt x="4114873" y="343793"/>
                </a:lnTo>
                <a:lnTo>
                  <a:pt x="4102503" y="343793"/>
                </a:lnTo>
                <a:close/>
                <a:moveTo>
                  <a:pt x="3532781" y="334748"/>
                </a:moveTo>
                <a:lnTo>
                  <a:pt x="3549434" y="343793"/>
                </a:lnTo>
                <a:lnTo>
                  <a:pt x="3527137" y="343793"/>
                </a:lnTo>
                <a:close/>
                <a:moveTo>
                  <a:pt x="461861" y="225359"/>
                </a:moveTo>
                <a:cubicBezTo>
                  <a:pt x="476248" y="255124"/>
                  <a:pt x="490635" y="292083"/>
                  <a:pt x="505022" y="336236"/>
                </a:cubicBezTo>
                <a:lnTo>
                  <a:pt x="532442" y="336236"/>
                </a:lnTo>
                <a:lnTo>
                  <a:pt x="545418" y="372815"/>
                </a:lnTo>
                <a:lnTo>
                  <a:pt x="796937" y="372815"/>
                </a:lnTo>
                <a:cubicBezTo>
                  <a:pt x="815789" y="331143"/>
                  <a:pt x="829928" y="294184"/>
                  <a:pt x="839353" y="261938"/>
                </a:cubicBezTo>
                <a:lnTo>
                  <a:pt x="784964" y="261938"/>
                </a:lnTo>
                <a:lnTo>
                  <a:pt x="798957" y="225359"/>
                </a:lnTo>
                <a:close/>
                <a:moveTo>
                  <a:pt x="5476030" y="209732"/>
                </a:moveTo>
                <a:cubicBezTo>
                  <a:pt x="5442790" y="259341"/>
                  <a:pt x="5404592" y="303990"/>
                  <a:pt x="5361432" y="343677"/>
                </a:cubicBezTo>
                <a:lnTo>
                  <a:pt x="5433124" y="343677"/>
                </a:lnTo>
                <a:lnTo>
                  <a:pt x="5401828" y="380256"/>
                </a:lnTo>
                <a:lnTo>
                  <a:pt x="5652603" y="380256"/>
                </a:lnTo>
                <a:cubicBezTo>
                  <a:pt x="5685841" y="333623"/>
                  <a:pt x="5713126" y="288975"/>
                  <a:pt x="5734458" y="246311"/>
                </a:cubicBezTo>
                <a:lnTo>
                  <a:pt x="5671708" y="246311"/>
                </a:lnTo>
                <a:lnTo>
                  <a:pt x="5694062" y="209732"/>
                </a:lnTo>
                <a:close/>
                <a:moveTo>
                  <a:pt x="1931837" y="182199"/>
                </a:moveTo>
                <a:lnTo>
                  <a:pt x="1931837" y="293820"/>
                </a:lnTo>
                <a:lnTo>
                  <a:pt x="1972233" y="293820"/>
                </a:lnTo>
                <a:lnTo>
                  <a:pt x="1972233" y="330399"/>
                </a:lnTo>
                <a:lnTo>
                  <a:pt x="2593590" y="330399"/>
                </a:lnTo>
                <a:lnTo>
                  <a:pt x="2593590" y="218778"/>
                </a:lnTo>
                <a:lnTo>
                  <a:pt x="2553194" y="218778"/>
                </a:lnTo>
                <a:lnTo>
                  <a:pt x="2553194" y="182199"/>
                </a:lnTo>
                <a:close/>
                <a:moveTo>
                  <a:pt x="1830102" y="77391"/>
                </a:moveTo>
                <a:lnTo>
                  <a:pt x="2039206" y="80368"/>
                </a:lnTo>
                <a:lnTo>
                  <a:pt x="2530339" y="80368"/>
                </a:lnTo>
                <a:lnTo>
                  <a:pt x="2714350" y="77729"/>
                </a:lnTo>
                <a:lnTo>
                  <a:pt x="2711696" y="246195"/>
                </a:lnTo>
                <a:lnTo>
                  <a:pt x="2711696" y="702353"/>
                </a:lnTo>
                <a:lnTo>
                  <a:pt x="2714673" y="887644"/>
                </a:lnTo>
                <a:cubicBezTo>
                  <a:pt x="2714673" y="895582"/>
                  <a:pt x="2713805" y="900418"/>
                  <a:pt x="2712068" y="902155"/>
                </a:cubicBezTo>
                <a:cubicBezTo>
                  <a:pt x="2710332" y="903891"/>
                  <a:pt x="2705495" y="904759"/>
                  <a:pt x="2697558" y="904759"/>
                </a:cubicBezTo>
                <a:lnTo>
                  <a:pt x="2489943" y="901783"/>
                </a:lnTo>
                <a:lnTo>
                  <a:pt x="2462409" y="901783"/>
                </a:lnTo>
                <a:lnTo>
                  <a:pt x="2462409" y="1142884"/>
                </a:lnTo>
                <a:cubicBezTo>
                  <a:pt x="2462409" y="1172154"/>
                  <a:pt x="2471587" y="1188773"/>
                  <a:pt x="2489943" y="1192742"/>
                </a:cubicBezTo>
                <a:lnTo>
                  <a:pt x="2505659" y="1193730"/>
                </a:lnTo>
                <a:lnTo>
                  <a:pt x="2509689" y="1213880"/>
                </a:lnTo>
                <a:cubicBezTo>
                  <a:pt x="2514278" y="1222189"/>
                  <a:pt x="2521161" y="1227336"/>
                  <a:pt x="2530339" y="1229321"/>
                </a:cubicBezTo>
                <a:cubicBezTo>
                  <a:pt x="2546709" y="1234282"/>
                  <a:pt x="2586149" y="1236762"/>
                  <a:pt x="2648657" y="1236762"/>
                </a:cubicBezTo>
                <a:cubicBezTo>
                  <a:pt x="2718110" y="1236762"/>
                  <a:pt x="2761766" y="1230065"/>
                  <a:pt x="2779626" y="1216670"/>
                </a:cubicBezTo>
                <a:cubicBezTo>
                  <a:pt x="2803438" y="1198811"/>
                  <a:pt x="2816088" y="1145233"/>
                  <a:pt x="2817577" y="1055936"/>
                </a:cubicBezTo>
                <a:lnTo>
                  <a:pt x="2923284" y="1106306"/>
                </a:lnTo>
                <a:lnTo>
                  <a:pt x="2921544" y="1124281"/>
                </a:lnTo>
                <a:cubicBezTo>
                  <a:pt x="2917079" y="1179347"/>
                  <a:pt x="2908646" y="1220027"/>
                  <a:pt x="2896243" y="1246320"/>
                </a:cubicBezTo>
                <a:cubicBezTo>
                  <a:pt x="2886321" y="1268148"/>
                  <a:pt x="2870942" y="1286503"/>
                  <a:pt x="2850106" y="1301386"/>
                </a:cubicBezTo>
                <a:cubicBezTo>
                  <a:pt x="2811411" y="1331648"/>
                  <a:pt x="2726579" y="1346779"/>
                  <a:pt x="2595611" y="1346779"/>
                </a:cubicBezTo>
                <a:cubicBezTo>
                  <a:pt x="2480021" y="1346779"/>
                  <a:pt x="2403622" y="1339586"/>
                  <a:pt x="2366415" y="1325199"/>
                </a:cubicBezTo>
                <a:lnTo>
                  <a:pt x="2359412" y="1319168"/>
                </a:lnTo>
                <a:lnTo>
                  <a:pt x="2344303" y="1253877"/>
                </a:lnTo>
                <a:lnTo>
                  <a:pt x="2344303" y="938362"/>
                </a:lnTo>
                <a:lnTo>
                  <a:pt x="2303907" y="938362"/>
                </a:lnTo>
                <a:lnTo>
                  <a:pt x="2303907" y="901783"/>
                </a:lnTo>
                <a:lnTo>
                  <a:pt x="2166241" y="901783"/>
                </a:lnTo>
                <a:cubicBezTo>
                  <a:pt x="2122089" y="1158759"/>
                  <a:pt x="1966067" y="1315277"/>
                  <a:pt x="1698177" y="1371335"/>
                </a:cubicBezTo>
                <a:lnTo>
                  <a:pt x="1671966" y="1374993"/>
                </a:lnTo>
                <a:lnTo>
                  <a:pt x="1671600" y="1374428"/>
                </a:lnTo>
                <a:cubicBezTo>
                  <a:pt x="1650764" y="1334245"/>
                  <a:pt x="1625960" y="1301254"/>
                  <a:pt x="1597186" y="1275457"/>
                </a:cubicBezTo>
                <a:cubicBezTo>
                  <a:pt x="1861108" y="1242715"/>
                  <a:pt x="2008448" y="1130350"/>
                  <a:pt x="2039206" y="938362"/>
                </a:cubicBezTo>
                <a:lnTo>
                  <a:pt x="2036229" y="938362"/>
                </a:lnTo>
                <a:lnTo>
                  <a:pt x="1985823" y="939090"/>
                </a:lnTo>
                <a:lnTo>
                  <a:pt x="1998810" y="901783"/>
                </a:lnTo>
                <a:lnTo>
                  <a:pt x="1995833" y="901783"/>
                </a:lnTo>
                <a:lnTo>
                  <a:pt x="1812561" y="904429"/>
                </a:lnTo>
                <a:lnTo>
                  <a:pt x="1815219" y="738932"/>
                </a:lnTo>
                <a:lnTo>
                  <a:pt x="1815219" y="282774"/>
                </a:lnTo>
                <a:lnTo>
                  <a:pt x="1812243" y="93762"/>
                </a:lnTo>
                <a:cubicBezTo>
                  <a:pt x="1812243" y="85825"/>
                  <a:pt x="1813235" y="81112"/>
                  <a:pt x="1815219" y="79623"/>
                </a:cubicBezTo>
                <a:cubicBezTo>
                  <a:pt x="1817700" y="78135"/>
                  <a:pt x="1822661" y="77391"/>
                  <a:pt x="1830102" y="77391"/>
                </a:cubicBezTo>
                <a:close/>
                <a:moveTo>
                  <a:pt x="3783025" y="26789"/>
                </a:moveTo>
                <a:lnTo>
                  <a:pt x="3922321" y="33150"/>
                </a:lnTo>
                <a:lnTo>
                  <a:pt x="3919734" y="41556"/>
                </a:lnTo>
                <a:cubicBezTo>
                  <a:pt x="3915765" y="53958"/>
                  <a:pt x="3913781" y="83972"/>
                  <a:pt x="3913781" y="131597"/>
                </a:cubicBezTo>
                <a:lnTo>
                  <a:pt x="3913781" y="157642"/>
                </a:lnTo>
                <a:lnTo>
                  <a:pt x="3954446" y="157642"/>
                </a:lnTo>
                <a:lnTo>
                  <a:pt x="3954177" y="168176"/>
                </a:lnTo>
                <a:lnTo>
                  <a:pt x="3954177" y="194221"/>
                </a:lnTo>
                <a:lnTo>
                  <a:pt x="4336665" y="194221"/>
                </a:lnTo>
                <a:lnTo>
                  <a:pt x="4506861" y="192912"/>
                </a:lnTo>
                <a:lnTo>
                  <a:pt x="4506861" y="295308"/>
                </a:lnTo>
                <a:cubicBezTo>
                  <a:pt x="4506861" y="305230"/>
                  <a:pt x="4501156" y="310191"/>
                  <a:pt x="4489746" y="310191"/>
                </a:cubicBezTo>
                <a:lnTo>
                  <a:pt x="4296269" y="307214"/>
                </a:lnTo>
                <a:lnTo>
                  <a:pt x="3389162" y="307214"/>
                </a:lnTo>
                <a:lnTo>
                  <a:pt x="3219710" y="309821"/>
                </a:lnTo>
                <a:lnTo>
                  <a:pt x="3219710" y="208360"/>
                </a:lnTo>
                <a:cubicBezTo>
                  <a:pt x="3219710" y="200422"/>
                  <a:pt x="3220702" y="195709"/>
                  <a:pt x="3222687" y="194221"/>
                </a:cubicBezTo>
                <a:cubicBezTo>
                  <a:pt x="3224175" y="193229"/>
                  <a:pt x="3228640" y="192733"/>
                  <a:pt x="3236082" y="192733"/>
                </a:cubicBezTo>
                <a:lnTo>
                  <a:pt x="3429558" y="194221"/>
                </a:lnTo>
                <a:lnTo>
                  <a:pt x="3794187" y="194221"/>
                </a:lnTo>
                <a:lnTo>
                  <a:pt x="3794187" y="166688"/>
                </a:lnTo>
                <a:cubicBezTo>
                  <a:pt x="3794187" y="107157"/>
                  <a:pt x="3790466" y="60524"/>
                  <a:pt x="3783025" y="26789"/>
                </a:cubicBezTo>
                <a:close/>
                <a:moveTo>
                  <a:pt x="581881" y="11907"/>
                </a:moveTo>
                <a:lnTo>
                  <a:pt x="727118" y="18305"/>
                </a:lnTo>
                <a:lnTo>
                  <a:pt x="724543" y="26673"/>
                </a:lnTo>
                <a:cubicBezTo>
                  <a:pt x="720078" y="39076"/>
                  <a:pt x="717846" y="61648"/>
                  <a:pt x="717846" y="94390"/>
                </a:cubicBezTo>
                <a:lnTo>
                  <a:pt x="717846" y="104808"/>
                </a:lnTo>
                <a:lnTo>
                  <a:pt x="759298" y="104808"/>
                </a:lnTo>
                <a:lnTo>
                  <a:pt x="758242" y="130969"/>
                </a:lnTo>
                <a:lnTo>
                  <a:pt x="758242" y="141387"/>
                </a:lnTo>
                <a:lnTo>
                  <a:pt x="1028365" y="141387"/>
                </a:lnTo>
                <a:lnTo>
                  <a:pt x="1211955" y="138745"/>
                </a:lnTo>
                <a:lnTo>
                  <a:pt x="1211955" y="210476"/>
                </a:lnTo>
                <a:cubicBezTo>
                  <a:pt x="1211955" y="218910"/>
                  <a:pt x="1210963" y="224119"/>
                  <a:pt x="1208979" y="226103"/>
                </a:cubicBezTo>
                <a:cubicBezTo>
                  <a:pt x="1206995" y="227591"/>
                  <a:pt x="1202282" y="228335"/>
                  <a:pt x="1194840" y="228335"/>
                </a:cubicBezTo>
                <a:lnTo>
                  <a:pt x="986481" y="225359"/>
                </a:lnTo>
                <a:lnTo>
                  <a:pt x="966389" y="225359"/>
                </a:lnTo>
                <a:cubicBezTo>
                  <a:pt x="958947" y="238257"/>
                  <a:pt x="954483" y="246939"/>
                  <a:pt x="952994" y="251404"/>
                </a:cubicBezTo>
                <a:cubicBezTo>
                  <a:pt x="951506" y="254380"/>
                  <a:pt x="945801" y="268023"/>
                  <a:pt x="935879" y="292331"/>
                </a:cubicBezTo>
                <a:cubicBezTo>
                  <a:pt x="928438" y="310191"/>
                  <a:pt x="921988" y="324826"/>
                  <a:pt x="916531" y="336236"/>
                </a:cubicBezTo>
                <a:lnTo>
                  <a:pt x="973047" y="336236"/>
                </a:lnTo>
                <a:lnTo>
                  <a:pt x="956927" y="372815"/>
                </a:lnTo>
                <a:lnTo>
                  <a:pt x="1145939" y="372815"/>
                </a:lnTo>
                <a:lnTo>
                  <a:pt x="1313903" y="370190"/>
                </a:lnTo>
                <a:lnTo>
                  <a:pt x="1313903" y="447857"/>
                </a:lnTo>
                <a:cubicBezTo>
                  <a:pt x="1313903" y="455794"/>
                  <a:pt x="1312910" y="460507"/>
                  <a:pt x="1310926" y="461996"/>
                </a:cubicBezTo>
                <a:cubicBezTo>
                  <a:pt x="1308942" y="463484"/>
                  <a:pt x="1303981" y="464228"/>
                  <a:pt x="1296043" y="464228"/>
                </a:cubicBezTo>
                <a:lnTo>
                  <a:pt x="1105543" y="461251"/>
                </a:lnTo>
                <a:lnTo>
                  <a:pt x="175368" y="461251"/>
                </a:lnTo>
                <a:lnTo>
                  <a:pt x="8892" y="463853"/>
                </a:lnTo>
                <a:lnTo>
                  <a:pt x="8892" y="386209"/>
                </a:lnTo>
                <a:cubicBezTo>
                  <a:pt x="8892" y="378272"/>
                  <a:pt x="9885" y="373559"/>
                  <a:pt x="11869" y="372071"/>
                </a:cubicBezTo>
                <a:cubicBezTo>
                  <a:pt x="13853" y="370582"/>
                  <a:pt x="18318" y="369838"/>
                  <a:pt x="25263" y="369838"/>
                </a:cubicBezTo>
                <a:lnTo>
                  <a:pt x="215763" y="372815"/>
                </a:lnTo>
                <a:lnTo>
                  <a:pt x="388404" y="372815"/>
                </a:lnTo>
                <a:cubicBezTo>
                  <a:pt x="374017" y="333127"/>
                  <a:pt x="358142" y="296168"/>
                  <a:pt x="340779" y="261938"/>
                </a:cubicBezTo>
                <a:lnTo>
                  <a:pt x="316248" y="262293"/>
                </a:lnTo>
                <a:lnTo>
                  <a:pt x="300383" y="225359"/>
                </a:lnTo>
                <a:lnTo>
                  <a:pt x="116793" y="228020"/>
                </a:lnTo>
                <a:lnTo>
                  <a:pt x="116793" y="155526"/>
                </a:lnTo>
                <a:cubicBezTo>
                  <a:pt x="116793" y="147092"/>
                  <a:pt x="118033" y="142131"/>
                  <a:pt x="120513" y="140643"/>
                </a:cubicBezTo>
                <a:cubicBezTo>
                  <a:pt x="122498" y="139155"/>
                  <a:pt x="127459" y="138411"/>
                  <a:pt x="135396" y="138411"/>
                </a:cubicBezTo>
                <a:lnTo>
                  <a:pt x="342267" y="141387"/>
                </a:lnTo>
                <a:lnTo>
                  <a:pt x="592299" y="141387"/>
                </a:lnTo>
                <a:lnTo>
                  <a:pt x="592299" y="130969"/>
                </a:lnTo>
                <a:cubicBezTo>
                  <a:pt x="592299" y="85825"/>
                  <a:pt x="588826" y="46137"/>
                  <a:pt x="581881" y="11907"/>
                </a:cubicBezTo>
                <a:close/>
                <a:moveTo>
                  <a:pt x="5487404" y="8930"/>
                </a:moveTo>
                <a:lnTo>
                  <a:pt x="5596303" y="27869"/>
                </a:lnTo>
                <a:lnTo>
                  <a:pt x="5586162" y="42300"/>
                </a:lnTo>
                <a:cubicBezTo>
                  <a:pt x="5576736" y="48253"/>
                  <a:pt x="5564582" y="63880"/>
                  <a:pt x="5549700" y="89181"/>
                </a:cubicBezTo>
                <a:lnTo>
                  <a:pt x="5616256" y="89181"/>
                </a:lnTo>
                <a:lnTo>
                  <a:pt x="5610373" y="95064"/>
                </a:lnTo>
                <a:cubicBezTo>
                  <a:pt x="5604296" y="102878"/>
                  <a:pt x="5597537" y="113110"/>
                  <a:pt x="5590096" y="125760"/>
                </a:cubicBezTo>
                <a:lnTo>
                  <a:pt x="5785060" y="125760"/>
                </a:lnTo>
                <a:cubicBezTo>
                  <a:pt x="5803416" y="125760"/>
                  <a:pt x="5815570" y="124272"/>
                  <a:pt x="5821523" y="121295"/>
                </a:cubicBezTo>
                <a:cubicBezTo>
                  <a:pt x="5829956" y="117326"/>
                  <a:pt x="5837150" y="115342"/>
                  <a:pt x="5843103" y="115342"/>
                </a:cubicBezTo>
                <a:cubicBezTo>
                  <a:pt x="5848560" y="115342"/>
                  <a:pt x="5856188" y="118753"/>
                  <a:pt x="5865985" y="125574"/>
                </a:cubicBezTo>
                <a:lnTo>
                  <a:pt x="5872203" y="130890"/>
                </a:lnTo>
                <a:lnTo>
                  <a:pt x="5889958" y="149456"/>
                </a:lnTo>
                <a:cubicBezTo>
                  <a:pt x="5896283" y="157890"/>
                  <a:pt x="5899446" y="164835"/>
                  <a:pt x="5899446" y="170292"/>
                </a:cubicBezTo>
                <a:cubicBezTo>
                  <a:pt x="5899446" y="181703"/>
                  <a:pt x="5892004" y="191376"/>
                  <a:pt x="5877121" y="199314"/>
                </a:cubicBezTo>
                <a:cubicBezTo>
                  <a:pt x="5865215" y="205267"/>
                  <a:pt x="5851076" y="220894"/>
                  <a:pt x="5834705" y="246195"/>
                </a:cubicBezTo>
                <a:cubicBezTo>
                  <a:pt x="5811388" y="283402"/>
                  <a:pt x="5790056" y="315896"/>
                  <a:pt x="5770709" y="343677"/>
                </a:cubicBezTo>
                <a:lnTo>
                  <a:pt x="5835119" y="343677"/>
                </a:lnTo>
                <a:lnTo>
                  <a:pt x="5811105" y="380256"/>
                </a:lnTo>
                <a:lnTo>
                  <a:pt x="5889984" y="380256"/>
                </a:lnTo>
                <a:lnTo>
                  <a:pt x="6066539" y="377631"/>
                </a:lnTo>
                <a:lnTo>
                  <a:pt x="6063900" y="520783"/>
                </a:lnTo>
                <a:lnTo>
                  <a:pt x="6063900" y="659193"/>
                </a:lnTo>
                <a:lnTo>
                  <a:pt x="6066877" y="842251"/>
                </a:lnTo>
                <a:cubicBezTo>
                  <a:pt x="6066877" y="854654"/>
                  <a:pt x="6060428" y="860855"/>
                  <a:pt x="6047530" y="860855"/>
                </a:cubicBezTo>
                <a:lnTo>
                  <a:pt x="5963524" y="860855"/>
                </a:lnTo>
                <a:lnTo>
                  <a:pt x="5965886" y="791766"/>
                </a:lnTo>
                <a:lnTo>
                  <a:pt x="5924207" y="792735"/>
                </a:lnTo>
                <a:lnTo>
                  <a:pt x="5925490" y="755187"/>
                </a:lnTo>
                <a:cubicBezTo>
                  <a:pt x="5914576" y="756179"/>
                  <a:pt x="5893244" y="756675"/>
                  <a:pt x="5861494" y="756675"/>
                </a:cubicBezTo>
                <a:lnTo>
                  <a:pt x="5732248" y="743893"/>
                </a:lnTo>
                <a:lnTo>
                  <a:pt x="5724040" y="709911"/>
                </a:lnTo>
                <a:lnTo>
                  <a:pt x="5724040" y="500807"/>
                </a:lnTo>
                <a:lnTo>
                  <a:pt x="5683644" y="500807"/>
                </a:lnTo>
                <a:lnTo>
                  <a:pt x="5683644" y="464228"/>
                </a:lnTo>
                <a:lnTo>
                  <a:pt x="5613696" y="464228"/>
                </a:lnTo>
                <a:cubicBezTo>
                  <a:pt x="5611214" y="544099"/>
                  <a:pt x="5600797" y="608095"/>
                  <a:pt x="5582442" y="656216"/>
                </a:cubicBezTo>
                <a:cubicBezTo>
                  <a:pt x="5566566" y="697888"/>
                  <a:pt x="5541266" y="737080"/>
                  <a:pt x="5506539" y="773791"/>
                </a:cubicBezTo>
                <a:cubicBezTo>
                  <a:pt x="5492648" y="789169"/>
                  <a:pt x="5482478" y="796859"/>
                  <a:pt x="5476030" y="796859"/>
                </a:cubicBezTo>
                <a:cubicBezTo>
                  <a:pt x="5469580" y="796859"/>
                  <a:pt x="5458418" y="788177"/>
                  <a:pt x="5442543" y="770814"/>
                </a:cubicBezTo>
                <a:lnTo>
                  <a:pt x="5422336" y="755899"/>
                </a:lnTo>
                <a:lnTo>
                  <a:pt x="5506752" y="650379"/>
                </a:lnTo>
                <a:cubicBezTo>
                  <a:pt x="5521138" y="614164"/>
                  <a:pt x="5529572" y="564307"/>
                  <a:pt x="5532052" y="500807"/>
                </a:cubicBezTo>
                <a:lnTo>
                  <a:pt x="5488134" y="500807"/>
                </a:lnTo>
                <a:lnTo>
                  <a:pt x="5491656" y="464228"/>
                </a:lnTo>
                <a:lnTo>
                  <a:pt x="5380035" y="464228"/>
                </a:lnTo>
                <a:lnTo>
                  <a:pt x="5380035" y="721701"/>
                </a:lnTo>
                <a:lnTo>
                  <a:pt x="5420431" y="671206"/>
                </a:lnTo>
                <a:lnTo>
                  <a:pt x="5420431" y="754493"/>
                </a:lnTo>
                <a:lnTo>
                  <a:pt x="5380035" y="724677"/>
                </a:lnTo>
                <a:lnTo>
                  <a:pt x="5383012" y="842251"/>
                </a:lnTo>
                <a:cubicBezTo>
                  <a:pt x="5383012" y="851181"/>
                  <a:pt x="5382020" y="856638"/>
                  <a:pt x="5380035" y="858623"/>
                </a:cubicBezTo>
                <a:cubicBezTo>
                  <a:pt x="5378050" y="860111"/>
                  <a:pt x="5373586" y="860855"/>
                  <a:pt x="5366640" y="860855"/>
                </a:cubicBezTo>
                <a:lnTo>
                  <a:pt x="5280825" y="860855"/>
                </a:lnTo>
                <a:lnTo>
                  <a:pt x="5283510" y="695772"/>
                </a:lnTo>
                <a:lnTo>
                  <a:pt x="5283510" y="557362"/>
                </a:lnTo>
                <a:cubicBezTo>
                  <a:pt x="5283510" y="520651"/>
                  <a:pt x="5283013" y="495350"/>
                  <a:pt x="5282021" y="481459"/>
                </a:cubicBezTo>
                <a:cubicBezTo>
                  <a:pt x="5272099" y="488405"/>
                  <a:pt x="5264410" y="491877"/>
                  <a:pt x="5258952" y="491877"/>
                </a:cubicBezTo>
                <a:cubicBezTo>
                  <a:pt x="5255480" y="491877"/>
                  <a:pt x="5251945" y="489707"/>
                  <a:pt x="5248348" y="485366"/>
                </a:cubicBezTo>
                <a:lnTo>
                  <a:pt x="5242751" y="475404"/>
                </a:lnTo>
                <a:lnTo>
                  <a:pt x="5242742" y="474274"/>
                </a:lnTo>
                <a:cubicBezTo>
                  <a:pt x="5242493" y="461623"/>
                  <a:pt x="5242121" y="451826"/>
                  <a:pt x="5241625" y="444880"/>
                </a:cubicBezTo>
                <a:lnTo>
                  <a:pt x="5228811" y="450667"/>
                </a:lnTo>
                <a:lnTo>
                  <a:pt x="5211328" y="419696"/>
                </a:lnTo>
                <a:lnTo>
                  <a:pt x="5211328" y="444252"/>
                </a:lnTo>
                <a:lnTo>
                  <a:pt x="5210151" y="450137"/>
                </a:lnTo>
                <a:lnTo>
                  <a:pt x="5207952" y="448787"/>
                </a:lnTo>
                <a:cubicBezTo>
                  <a:pt x="5204356" y="444446"/>
                  <a:pt x="5200697" y="437935"/>
                  <a:pt x="5196976" y="429253"/>
                </a:cubicBezTo>
                <a:cubicBezTo>
                  <a:pt x="5191024" y="414867"/>
                  <a:pt x="5182342" y="399488"/>
                  <a:pt x="5170932" y="383117"/>
                </a:cubicBezTo>
                <a:lnTo>
                  <a:pt x="5170932" y="407673"/>
                </a:lnTo>
                <a:cubicBezTo>
                  <a:pt x="5170932" y="416107"/>
                  <a:pt x="5169940" y="421068"/>
                  <a:pt x="5167955" y="422556"/>
                </a:cubicBezTo>
                <a:cubicBezTo>
                  <a:pt x="5165970" y="424044"/>
                  <a:pt x="5161506" y="424789"/>
                  <a:pt x="5154560" y="424789"/>
                </a:cubicBezTo>
                <a:cubicBezTo>
                  <a:pt x="5153568" y="424789"/>
                  <a:pt x="5143894" y="424540"/>
                  <a:pt x="5125539" y="424044"/>
                </a:cubicBezTo>
                <a:cubicBezTo>
                  <a:pt x="5106688" y="423052"/>
                  <a:pt x="5085852" y="422308"/>
                  <a:pt x="5063032" y="421812"/>
                </a:cubicBezTo>
                <a:lnTo>
                  <a:pt x="5063032" y="670355"/>
                </a:lnTo>
                <a:lnTo>
                  <a:pt x="5103428" y="653782"/>
                </a:lnTo>
                <a:lnTo>
                  <a:pt x="5103428" y="706934"/>
                </a:lnTo>
                <a:lnTo>
                  <a:pt x="5175828" y="677231"/>
                </a:lnTo>
                <a:lnTo>
                  <a:pt x="5172420" y="734351"/>
                </a:lnTo>
                <a:cubicBezTo>
                  <a:pt x="5171924" y="750722"/>
                  <a:pt x="5170188" y="760892"/>
                  <a:pt x="5167211" y="764861"/>
                </a:cubicBezTo>
                <a:cubicBezTo>
                  <a:pt x="5164730" y="768830"/>
                  <a:pt x="5157537" y="773294"/>
                  <a:pt x="5145631" y="778255"/>
                </a:cubicBezTo>
                <a:lnTo>
                  <a:pt x="5063032" y="814718"/>
                </a:lnTo>
                <a:lnTo>
                  <a:pt x="5063032" y="878714"/>
                </a:lnTo>
                <a:lnTo>
                  <a:pt x="5067496" y="1183812"/>
                </a:lnTo>
                <a:cubicBezTo>
                  <a:pt x="5067496" y="1258226"/>
                  <a:pt x="5050132" y="1308331"/>
                  <a:pt x="5015406" y="1334128"/>
                </a:cubicBezTo>
                <a:cubicBezTo>
                  <a:pt x="4982664" y="1356453"/>
                  <a:pt x="4928838" y="1367615"/>
                  <a:pt x="4853928" y="1367615"/>
                </a:cubicBezTo>
                <a:lnTo>
                  <a:pt x="4838469" y="1368209"/>
                </a:lnTo>
                <a:lnTo>
                  <a:pt x="4836281" y="1358801"/>
                </a:lnTo>
                <a:cubicBezTo>
                  <a:pt x="4829831" y="1326555"/>
                  <a:pt x="4817678" y="1290092"/>
                  <a:pt x="4799818" y="1249413"/>
                </a:cubicBezTo>
                <a:cubicBezTo>
                  <a:pt x="4823134" y="1252389"/>
                  <a:pt x="4861334" y="1253877"/>
                  <a:pt x="4914416" y="1253877"/>
                </a:cubicBezTo>
                <a:cubicBezTo>
                  <a:pt x="4931778" y="1253877"/>
                  <a:pt x="4942940" y="1249660"/>
                  <a:pt x="4947902" y="1241227"/>
                </a:cubicBezTo>
                <a:cubicBezTo>
                  <a:pt x="4951870" y="1233786"/>
                  <a:pt x="4953855" y="1220143"/>
                  <a:pt x="4953855" y="1200299"/>
                </a:cubicBezTo>
                <a:lnTo>
                  <a:pt x="4953855" y="907852"/>
                </a:lnTo>
                <a:lnTo>
                  <a:pt x="4913459" y="921125"/>
                </a:lnTo>
                <a:lnTo>
                  <a:pt x="4913459" y="871273"/>
                </a:lnTo>
                <a:cubicBezTo>
                  <a:pt x="4889150" y="879210"/>
                  <a:pt x="4871787" y="884916"/>
                  <a:pt x="4861369" y="888388"/>
                </a:cubicBezTo>
                <a:cubicBezTo>
                  <a:pt x="4836564" y="897814"/>
                  <a:pt x="4818953" y="906496"/>
                  <a:pt x="4808535" y="914433"/>
                </a:cubicBezTo>
                <a:lnTo>
                  <a:pt x="4799565" y="917509"/>
                </a:lnTo>
                <a:lnTo>
                  <a:pt x="4791633" y="879947"/>
                </a:lnTo>
                <a:cubicBezTo>
                  <a:pt x="4787664" y="856382"/>
                  <a:pt x="4783944" y="829221"/>
                  <a:pt x="4780471" y="798463"/>
                </a:cubicBezTo>
                <a:cubicBezTo>
                  <a:pt x="4828591" y="791518"/>
                  <a:pt x="4874728" y="781844"/>
                  <a:pt x="4918880" y="769442"/>
                </a:cubicBezTo>
                <a:lnTo>
                  <a:pt x="4953855" y="759768"/>
                </a:lnTo>
                <a:lnTo>
                  <a:pt x="4953855" y="458391"/>
                </a:lnTo>
                <a:lnTo>
                  <a:pt x="4935252" y="458391"/>
                </a:lnTo>
                <a:lnTo>
                  <a:pt x="4913459" y="458886"/>
                </a:lnTo>
                <a:lnTo>
                  <a:pt x="4913459" y="421812"/>
                </a:lnTo>
                <a:lnTo>
                  <a:pt x="4894856" y="421812"/>
                </a:lnTo>
                <a:lnTo>
                  <a:pt x="4787912" y="424243"/>
                </a:lnTo>
                <a:lnTo>
                  <a:pt x="4787912" y="333375"/>
                </a:lnTo>
                <a:cubicBezTo>
                  <a:pt x="4787912" y="324942"/>
                  <a:pt x="4788904" y="319981"/>
                  <a:pt x="4790889" y="318493"/>
                </a:cubicBezTo>
                <a:cubicBezTo>
                  <a:pt x="4792873" y="317004"/>
                  <a:pt x="4797338" y="316260"/>
                  <a:pt x="4804283" y="316260"/>
                </a:cubicBezTo>
                <a:lnTo>
                  <a:pt x="4935252" y="319237"/>
                </a:lnTo>
                <a:lnTo>
                  <a:pt x="4953855" y="319237"/>
                </a:lnTo>
                <a:lnTo>
                  <a:pt x="4953855" y="240358"/>
                </a:lnTo>
                <a:cubicBezTo>
                  <a:pt x="4953855" y="158502"/>
                  <a:pt x="4949886" y="86321"/>
                  <a:pt x="4941949" y="23813"/>
                </a:cubicBezTo>
                <a:lnTo>
                  <a:pt x="5076235" y="32808"/>
                </a:lnTo>
                <a:lnTo>
                  <a:pt x="5070472" y="46765"/>
                </a:lnTo>
                <a:cubicBezTo>
                  <a:pt x="5065512" y="59167"/>
                  <a:pt x="5063032" y="110513"/>
                  <a:pt x="5063032" y="200802"/>
                </a:cubicBezTo>
                <a:lnTo>
                  <a:pt x="5063032" y="282658"/>
                </a:lnTo>
                <a:lnTo>
                  <a:pt x="5103428" y="281344"/>
                </a:lnTo>
                <a:lnTo>
                  <a:pt x="5103428" y="319237"/>
                </a:lnTo>
                <a:lnTo>
                  <a:pt x="5170932" y="317041"/>
                </a:lnTo>
                <a:lnTo>
                  <a:pt x="5170932" y="333259"/>
                </a:lnTo>
                <a:lnTo>
                  <a:pt x="5189444" y="316439"/>
                </a:lnTo>
                <a:lnTo>
                  <a:pt x="5194956" y="316260"/>
                </a:lnTo>
                <a:cubicBezTo>
                  <a:pt x="5202894" y="316260"/>
                  <a:pt x="5207607" y="317252"/>
                  <a:pt x="5209096" y="319237"/>
                </a:cubicBezTo>
                <a:cubicBezTo>
                  <a:pt x="5210584" y="321221"/>
                  <a:pt x="5211328" y="325934"/>
                  <a:pt x="5211328" y="333375"/>
                </a:cubicBezTo>
                <a:lnTo>
                  <a:pt x="5211328" y="369838"/>
                </a:lnTo>
                <a:cubicBezTo>
                  <a:pt x="5306578" y="300881"/>
                  <a:pt x="5384960" y="212080"/>
                  <a:pt x="5446476" y="103436"/>
                </a:cubicBezTo>
                <a:cubicBezTo>
                  <a:pt x="5463839" y="72182"/>
                  <a:pt x="5477482" y="40680"/>
                  <a:pt x="5487404" y="8930"/>
                </a:cubicBezTo>
                <a:close/>
                <a:moveTo>
                  <a:pt x="7008725" y="0"/>
                </a:moveTo>
                <a:lnTo>
                  <a:pt x="7153139" y="28099"/>
                </a:lnTo>
                <a:lnTo>
                  <a:pt x="7145434" y="40812"/>
                </a:lnTo>
                <a:cubicBezTo>
                  <a:pt x="7138986" y="43789"/>
                  <a:pt x="7131792" y="48253"/>
                  <a:pt x="7123854" y="54206"/>
                </a:cubicBezTo>
                <a:cubicBezTo>
                  <a:pt x="7164162" y="103444"/>
                  <a:pt x="7207818" y="149456"/>
                  <a:pt x="7254823" y="192245"/>
                </a:cubicBezTo>
                <a:lnTo>
                  <a:pt x="7277179" y="209810"/>
                </a:lnTo>
                <a:lnTo>
                  <a:pt x="7295219" y="228824"/>
                </a:lnTo>
                <a:cubicBezTo>
                  <a:pt x="7389229" y="314400"/>
                  <a:pt x="7496633" y="387077"/>
                  <a:pt x="7617432" y="446857"/>
                </a:cubicBezTo>
                <a:lnTo>
                  <a:pt x="7757936" y="505628"/>
                </a:lnTo>
                <a:lnTo>
                  <a:pt x="7732562" y="543293"/>
                </a:lnTo>
                <a:cubicBezTo>
                  <a:pt x="7721647" y="562269"/>
                  <a:pt x="7711725" y="582546"/>
                  <a:pt x="7702796" y="604126"/>
                </a:cubicBezTo>
                <a:cubicBezTo>
                  <a:pt x="7692874" y="629427"/>
                  <a:pt x="7684192" y="642078"/>
                  <a:pt x="7676751" y="642078"/>
                </a:cubicBezTo>
                <a:cubicBezTo>
                  <a:pt x="7671294" y="642078"/>
                  <a:pt x="7659636" y="638109"/>
                  <a:pt x="7641776" y="630171"/>
                </a:cubicBezTo>
                <a:cubicBezTo>
                  <a:pt x="7531148" y="581058"/>
                  <a:pt x="7434161" y="527232"/>
                  <a:pt x="7350818" y="468693"/>
                </a:cubicBezTo>
                <a:lnTo>
                  <a:pt x="7350818" y="474134"/>
                </a:lnTo>
                <a:lnTo>
                  <a:pt x="7323167" y="450953"/>
                </a:lnTo>
                <a:lnTo>
                  <a:pt x="7326260" y="450833"/>
                </a:lnTo>
                <a:lnTo>
                  <a:pt x="7202789" y="347320"/>
                </a:lnTo>
                <a:lnTo>
                  <a:pt x="7078674" y="208360"/>
                </a:lnTo>
                <a:lnTo>
                  <a:pt x="7074869" y="212748"/>
                </a:lnTo>
                <a:lnTo>
                  <a:pt x="7038278" y="171781"/>
                </a:lnTo>
                <a:cubicBezTo>
                  <a:pt x="6957911" y="278441"/>
                  <a:pt x="6865142" y="371458"/>
                  <a:pt x="6759970" y="450833"/>
                </a:cubicBezTo>
                <a:cubicBezTo>
                  <a:pt x="6768900" y="451826"/>
                  <a:pt x="6787317" y="452570"/>
                  <a:pt x="6815222" y="453066"/>
                </a:cubicBezTo>
                <a:lnTo>
                  <a:pt x="6839617" y="453228"/>
                </a:lnTo>
                <a:lnTo>
                  <a:pt x="6800366" y="487412"/>
                </a:lnTo>
                <a:cubicBezTo>
                  <a:pt x="6818225" y="489397"/>
                  <a:pt x="6874036" y="490389"/>
                  <a:pt x="6967798" y="490389"/>
                </a:cubicBezTo>
                <a:lnTo>
                  <a:pt x="7202202" y="490389"/>
                </a:lnTo>
                <a:cubicBezTo>
                  <a:pt x="7245858" y="490389"/>
                  <a:pt x="7281391" y="490141"/>
                  <a:pt x="7308800" y="489645"/>
                </a:cubicBezTo>
                <a:lnTo>
                  <a:pt x="7350818" y="488024"/>
                </a:lnTo>
                <a:lnTo>
                  <a:pt x="7350818" y="581802"/>
                </a:lnTo>
                <a:cubicBezTo>
                  <a:pt x="7350818" y="589740"/>
                  <a:pt x="7349825" y="594453"/>
                  <a:pt x="7347840" y="595941"/>
                </a:cubicBezTo>
                <a:cubicBezTo>
                  <a:pt x="7345856" y="597429"/>
                  <a:pt x="7341392" y="598173"/>
                  <a:pt x="7334446" y="598173"/>
                </a:cubicBezTo>
                <a:lnTo>
                  <a:pt x="7161806" y="595197"/>
                </a:lnTo>
                <a:lnTo>
                  <a:pt x="6927402" y="595197"/>
                </a:lnTo>
                <a:lnTo>
                  <a:pt x="6778786" y="597759"/>
                </a:lnTo>
                <a:lnTo>
                  <a:pt x="6778786" y="502295"/>
                </a:lnTo>
                <a:lnTo>
                  <a:pt x="6738390" y="528978"/>
                </a:lnTo>
                <a:lnTo>
                  <a:pt x="6738390" y="465716"/>
                </a:lnTo>
                <a:cubicBezTo>
                  <a:pt x="6655046" y="526736"/>
                  <a:pt x="6563020" y="581554"/>
                  <a:pt x="6462314" y="630171"/>
                </a:cubicBezTo>
                <a:lnTo>
                  <a:pt x="6437043" y="639970"/>
                </a:lnTo>
                <a:lnTo>
                  <a:pt x="6407088" y="586755"/>
                </a:lnTo>
                <a:cubicBezTo>
                  <a:pt x="6395678" y="569888"/>
                  <a:pt x="6383399" y="554881"/>
                  <a:pt x="6370252" y="541735"/>
                </a:cubicBezTo>
                <a:cubicBezTo>
                  <a:pt x="6626732" y="440532"/>
                  <a:pt x="6821698" y="292944"/>
                  <a:pt x="6955147" y="98971"/>
                </a:cubicBezTo>
                <a:cubicBezTo>
                  <a:pt x="6978464" y="65237"/>
                  <a:pt x="6996323" y="32246"/>
                  <a:pt x="70087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 sz="12000" b="1" spc="600" dirty="0">
              <a:solidFill>
                <a:srgbClr val="20F2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883A2-E8BE-833E-5985-85431A902750}"/>
              </a:ext>
            </a:extLst>
          </p:cNvPr>
          <p:cNvSpPr/>
          <p:nvPr/>
        </p:nvSpPr>
        <p:spPr>
          <a:xfrm>
            <a:off x="2994245" y="3155939"/>
            <a:ext cx="540000" cy="54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AAE09A-73E4-F376-CF48-FD784EF3EEF9}"/>
              </a:ext>
            </a:extLst>
          </p:cNvPr>
          <p:cNvSpPr/>
          <p:nvPr/>
        </p:nvSpPr>
        <p:spPr>
          <a:xfrm>
            <a:off x="3624316" y="3155939"/>
            <a:ext cx="540000" cy="54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を…">
            <a:extLst>
              <a:ext uri="{FF2B5EF4-FFF2-40B4-BE49-F238E27FC236}">
                <a16:creationId xmlns:a16="http://schemas.microsoft.com/office/drawing/2014/main" id="{C5AE1C1A-1B88-3E8B-9C82-933AB988E51F}"/>
              </a:ext>
            </a:extLst>
          </p:cNvPr>
          <p:cNvSpPr txBox="1"/>
          <p:nvPr/>
        </p:nvSpPr>
        <p:spPr>
          <a:xfrm>
            <a:off x="3035189" y="3114897"/>
            <a:ext cx="6121622" cy="12299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lnSpc>
                <a:spcPct val="120000"/>
              </a:lnSpc>
              <a:defRPr sz="12000">
                <a:solidFill>
                  <a:schemeClr val="accent1">
                    <a:hueOff val="93351"/>
                    <a:satOff val="-44422"/>
                    <a:lumOff val="-36720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lang="ja-JP" altLang="en-US" sz="3600" b="1" spc="6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背景</a:t>
            </a:r>
            <a:r>
              <a:rPr lang="ja-JP" alt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デザインが簡単に</a:t>
            </a:r>
            <a:endParaRPr lang="en-US" altLang="ja-JP" sz="3600" b="1" spc="600" dirty="0">
              <a:solidFill>
                <a:schemeClr val="tx1">
                  <a:lumMod val="95000"/>
                  <a:lumOff val="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dist">
              <a:lnSpc>
                <a:spcPct val="120000"/>
              </a:lnSpc>
              <a:defRPr sz="12000">
                <a:solidFill>
                  <a:schemeClr val="accent1">
                    <a:hueOff val="93351"/>
                    <a:satOff val="-44422"/>
                    <a:lumOff val="-36720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rPr lang="ja-JP" alt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つくれる無料サイト</a:t>
            </a:r>
            <a:r>
              <a:rPr lang="en-US" altLang="ja-JP" sz="3600" b="1" spc="600" dirty="0">
                <a:solidFill>
                  <a:srgbClr val="E84A69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3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</a:t>
            </a:r>
          </a:p>
        </p:txBody>
      </p:sp>
      <p:sp>
        <p:nvSpPr>
          <p:cNvPr id="3" name="サブタイトルが入る">
            <a:extLst>
              <a:ext uri="{FF2B5EF4-FFF2-40B4-BE49-F238E27FC236}">
                <a16:creationId xmlns:a16="http://schemas.microsoft.com/office/drawing/2014/main" id="{9070EEE2-E794-A8D3-0266-90FD110E3378}"/>
              </a:ext>
            </a:extLst>
          </p:cNvPr>
          <p:cNvSpPr txBox="1"/>
          <p:nvPr/>
        </p:nvSpPr>
        <p:spPr>
          <a:xfrm>
            <a:off x="508000" y="2239954"/>
            <a:ext cx="11176000" cy="38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70000"/>
              </a:lnSpc>
              <a:defRPr sz="5000">
                <a:solidFill>
                  <a:schemeClr val="accent1">
                    <a:hueOff val="93351"/>
                    <a:satOff val="-44422"/>
                    <a:lumOff val="-36720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ja-JP" altLang="en-US" sz="25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＼　パワポにこなれ感をだそう　／</a:t>
            </a:r>
            <a:endParaRPr sz="2500" b="1" spc="600" dirty="0">
              <a:solidFill>
                <a:schemeClr val="tx1">
                  <a:lumMod val="95000"/>
                  <a:lumOff val="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66B9E87-C140-FE6A-5040-F8DA217BD002}"/>
              </a:ext>
            </a:extLst>
          </p:cNvPr>
          <p:cNvSpPr/>
          <p:nvPr/>
        </p:nvSpPr>
        <p:spPr>
          <a:xfrm>
            <a:off x="0" y="-2007"/>
            <a:ext cx="12192000" cy="360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3">
            <a:extLst>
              <a:ext uri="{FF2B5EF4-FFF2-40B4-BE49-F238E27FC236}">
                <a16:creationId xmlns:a16="http://schemas.microsoft.com/office/drawing/2014/main" id="{0EFA91D6-5002-B8F4-3BE9-C9E928000F37}"/>
              </a:ext>
            </a:extLst>
          </p:cNvPr>
          <p:cNvSpPr/>
          <p:nvPr/>
        </p:nvSpPr>
        <p:spPr>
          <a:xfrm>
            <a:off x="11219041" y="105993"/>
            <a:ext cx="144000" cy="144000"/>
          </a:xfrm>
          <a:prstGeom prst="ellipse">
            <a:avLst/>
          </a:prstGeom>
          <a:solidFill>
            <a:srgbClr val="C6C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D1591925-6891-D2C4-9F46-F434DB691DC0}"/>
              </a:ext>
            </a:extLst>
          </p:cNvPr>
          <p:cNvSpPr/>
          <p:nvPr/>
        </p:nvSpPr>
        <p:spPr>
          <a:xfrm>
            <a:off x="11464871" y="105993"/>
            <a:ext cx="144000" cy="144000"/>
          </a:xfrm>
          <a:prstGeom prst="ellipse">
            <a:avLst/>
          </a:prstGeom>
          <a:solidFill>
            <a:srgbClr val="C6C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9E44B361-8B46-BB8E-CB9F-4A3B7ADE66B5}"/>
              </a:ext>
            </a:extLst>
          </p:cNvPr>
          <p:cNvSpPr/>
          <p:nvPr/>
        </p:nvSpPr>
        <p:spPr>
          <a:xfrm>
            <a:off x="11710700" y="105993"/>
            <a:ext cx="144000" cy="144000"/>
          </a:xfrm>
          <a:prstGeom prst="ellipse">
            <a:avLst/>
          </a:prstGeom>
          <a:solidFill>
            <a:srgbClr val="C6C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31">
            <a:extLst>
              <a:ext uri="{FF2B5EF4-FFF2-40B4-BE49-F238E27FC236}">
                <a16:creationId xmlns:a16="http://schemas.microsoft.com/office/drawing/2014/main" id="{EA3FBDDC-6262-76BC-8807-CBBBD372A64D}"/>
              </a:ext>
            </a:extLst>
          </p:cNvPr>
          <p:cNvSpPr txBox="1"/>
          <p:nvPr/>
        </p:nvSpPr>
        <p:spPr>
          <a:xfrm>
            <a:off x="319492" y="26152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FDFCF5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BLOCKDESIGN</a:t>
            </a:r>
            <a:endParaRPr lang="en-US" sz="1400" b="1" dirty="0">
              <a:solidFill>
                <a:srgbClr val="FDFCF5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797AE1-0083-6190-E623-414AEF6A15BE}"/>
              </a:ext>
            </a:extLst>
          </p:cNvPr>
          <p:cNvSpPr/>
          <p:nvPr/>
        </p:nvSpPr>
        <p:spPr>
          <a:xfrm>
            <a:off x="0" y="6490940"/>
            <a:ext cx="12192000" cy="380013"/>
          </a:xfrm>
          <a:prstGeom prst="rect">
            <a:avLst/>
          </a:prstGeom>
          <a:solidFill>
            <a:srgbClr val="CCD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3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6F66B4-4712-490B-C14E-F813D582B9CE}"/>
              </a:ext>
            </a:extLst>
          </p:cNvPr>
          <p:cNvSpPr/>
          <p:nvPr/>
        </p:nvSpPr>
        <p:spPr>
          <a:xfrm rot="19848179">
            <a:off x="287879" y="2816943"/>
            <a:ext cx="15594261" cy="6634716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4E8860FD-4417-9DF3-67E5-C9AA3A4FF1A8}"/>
              </a:ext>
            </a:extLst>
          </p:cNvPr>
          <p:cNvGrpSpPr/>
          <p:nvPr/>
        </p:nvGrpSpPr>
        <p:grpSpPr>
          <a:xfrm>
            <a:off x="-1971237" y="-720222"/>
            <a:ext cx="18147746" cy="8298443"/>
            <a:chOff x="-1971237" y="27990"/>
            <a:chExt cx="18147746" cy="8298443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36CF394A-9896-AB96-1929-C22FE794D6E5}"/>
                </a:ext>
              </a:extLst>
            </p:cNvPr>
            <p:cNvGrpSpPr/>
            <p:nvPr/>
          </p:nvGrpSpPr>
          <p:grpSpPr>
            <a:xfrm>
              <a:off x="-559527" y="2029310"/>
              <a:ext cx="13184269" cy="1272731"/>
              <a:chOff x="66111" y="2029310"/>
              <a:chExt cx="13184269" cy="1272731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9721C10-46F9-D33D-AE82-ABC584004DD5}"/>
                  </a:ext>
                </a:extLst>
              </p:cNvPr>
              <p:cNvSpPr txBox="1"/>
              <p:nvPr/>
            </p:nvSpPr>
            <p:spPr>
              <a:xfrm>
                <a:off x="66111" y="2034583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F671EFD-D06C-DFEE-3456-5AEFC9ADE227}"/>
                  </a:ext>
                </a:extLst>
              </p:cNvPr>
              <p:cNvSpPr txBox="1"/>
              <p:nvPr/>
            </p:nvSpPr>
            <p:spPr>
              <a:xfrm>
                <a:off x="6141062" y="202931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E402785-22C4-138F-6D1B-E50C20FC81FD}"/>
                </a:ext>
              </a:extLst>
            </p:cNvPr>
            <p:cNvGrpSpPr/>
            <p:nvPr/>
          </p:nvGrpSpPr>
          <p:grpSpPr>
            <a:xfrm>
              <a:off x="-1072878" y="3040516"/>
              <a:ext cx="14164529" cy="1267458"/>
              <a:chOff x="66111" y="3040516"/>
              <a:chExt cx="14164529" cy="1267458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D49DA63-7C3F-F5B2-E5BA-AA6C6CCA6A03}"/>
                  </a:ext>
                </a:extLst>
              </p:cNvPr>
              <p:cNvSpPr txBox="1"/>
              <p:nvPr/>
            </p:nvSpPr>
            <p:spPr>
              <a:xfrm>
                <a:off x="66111" y="3040516"/>
                <a:ext cx="3932167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INVESTOR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EB3D26F-32F9-9441-D907-72AD4A1156DB}"/>
                  </a:ext>
                </a:extLst>
              </p:cNvPr>
              <p:cNvSpPr txBox="1"/>
              <p:nvPr/>
            </p:nvSpPr>
            <p:spPr>
              <a:xfrm>
                <a:off x="4167439" y="3040516"/>
                <a:ext cx="3950312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273FA1C-5207-5954-CB30-BE4332F9D9A7}"/>
                  </a:ext>
                </a:extLst>
              </p:cNvPr>
              <p:cNvSpPr txBox="1"/>
              <p:nvPr/>
            </p:nvSpPr>
            <p:spPr>
              <a:xfrm>
                <a:off x="8343900" y="3040516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30F4BDB7-DE86-45EF-6714-C3618EBA6965}"/>
                </a:ext>
              </a:extLst>
            </p:cNvPr>
            <p:cNvGrpSpPr/>
            <p:nvPr/>
          </p:nvGrpSpPr>
          <p:grpSpPr>
            <a:xfrm>
              <a:off x="-1971237" y="27990"/>
              <a:ext cx="17310593" cy="1267458"/>
              <a:chOff x="66111" y="27990"/>
              <a:chExt cx="17310593" cy="1267458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FCBBC756-FE4A-552F-7F09-0737698D1D52}"/>
                  </a:ext>
                </a:extLst>
              </p:cNvPr>
              <p:cNvSpPr txBox="1"/>
              <p:nvPr/>
            </p:nvSpPr>
            <p:spPr>
              <a:xfrm>
                <a:off x="66111" y="27990"/>
                <a:ext cx="3950312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3274AD2-DC37-ABD3-EB90-F84F6AB1A1FE}"/>
                  </a:ext>
                </a:extLst>
              </p:cNvPr>
              <p:cNvSpPr txBox="1"/>
              <p:nvPr/>
            </p:nvSpPr>
            <p:spPr>
              <a:xfrm>
                <a:off x="4219575" y="27990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29EBC4D-1AC7-F353-218C-EEB01F50F539}"/>
                  </a:ext>
                </a:extLst>
              </p:cNvPr>
              <p:cNvSpPr txBox="1"/>
              <p:nvPr/>
            </p:nvSpPr>
            <p:spPr>
              <a:xfrm>
                <a:off x="10267386" y="2799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5468956C-5EB6-9988-2DB0-7BE9A43E15A9}"/>
                </a:ext>
              </a:extLst>
            </p:cNvPr>
            <p:cNvGrpSpPr/>
            <p:nvPr/>
          </p:nvGrpSpPr>
          <p:grpSpPr>
            <a:xfrm>
              <a:off x="-1072878" y="1028650"/>
              <a:ext cx="17249387" cy="1281175"/>
              <a:chOff x="66111" y="1028650"/>
              <a:chExt cx="17249387" cy="1281175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CC12A24C-F5FE-AED1-CD59-C890D16B8CF5}"/>
                  </a:ext>
                </a:extLst>
              </p:cNvPr>
              <p:cNvSpPr txBox="1"/>
              <p:nvPr/>
            </p:nvSpPr>
            <p:spPr>
              <a:xfrm>
                <a:off x="66111" y="102865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83A53BD-3D29-21EC-E262-BC80C3287B95}"/>
                  </a:ext>
                </a:extLst>
              </p:cNvPr>
              <p:cNvSpPr txBox="1"/>
              <p:nvPr/>
            </p:nvSpPr>
            <p:spPr>
              <a:xfrm>
                <a:off x="7305675" y="1028650"/>
                <a:ext cx="3932167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INVESTOR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8527C98-5557-1269-7EC2-3909C5E6AFB1}"/>
                  </a:ext>
                </a:extLst>
              </p:cNvPr>
              <p:cNvSpPr txBox="1"/>
              <p:nvPr/>
            </p:nvSpPr>
            <p:spPr>
              <a:xfrm>
                <a:off x="11428758" y="1042367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47C6C256-F12D-AAB6-1ADE-8905478DBA14}"/>
                </a:ext>
              </a:extLst>
            </p:cNvPr>
            <p:cNvGrpSpPr/>
            <p:nvPr/>
          </p:nvGrpSpPr>
          <p:grpSpPr>
            <a:xfrm>
              <a:off x="-559527" y="6047769"/>
              <a:ext cx="13184269" cy="1272731"/>
              <a:chOff x="66111" y="2029310"/>
              <a:chExt cx="13184269" cy="1272731"/>
            </a:xfrm>
          </p:grpSpPr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14437AF-D64F-FB49-5F2C-90449D66EAD7}"/>
                  </a:ext>
                </a:extLst>
              </p:cNvPr>
              <p:cNvSpPr txBox="1"/>
              <p:nvPr/>
            </p:nvSpPr>
            <p:spPr>
              <a:xfrm>
                <a:off x="66111" y="2034583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738EDA7-755E-CA6B-53CC-18D6582784EE}"/>
                  </a:ext>
                </a:extLst>
              </p:cNvPr>
              <p:cNvSpPr txBox="1"/>
              <p:nvPr/>
            </p:nvSpPr>
            <p:spPr>
              <a:xfrm>
                <a:off x="6141062" y="202931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F2C841F6-AC4B-96DC-F96D-FB6E5AD33713}"/>
                </a:ext>
              </a:extLst>
            </p:cNvPr>
            <p:cNvGrpSpPr/>
            <p:nvPr/>
          </p:nvGrpSpPr>
          <p:grpSpPr>
            <a:xfrm>
              <a:off x="-1072878" y="7058975"/>
              <a:ext cx="14164529" cy="1267458"/>
              <a:chOff x="66111" y="3040516"/>
              <a:chExt cx="14164529" cy="1267458"/>
            </a:xfrm>
          </p:grpSpPr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1417F94-33AC-6AAC-7B40-816DEE340C6D}"/>
                  </a:ext>
                </a:extLst>
              </p:cNvPr>
              <p:cNvSpPr txBox="1"/>
              <p:nvPr/>
            </p:nvSpPr>
            <p:spPr>
              <a:xfrm>
                <a:off x="66111" y="3040516"/>
                <a:ext cx="3932167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INVESTOR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8362D21A-F335-B880-EF54-89C896B3E373}"/>
                  </a:ext>
                </a:extLst>
              </p:cNvPr>
              <p:cNvSpPr txBox="1"/>
              <p:nvPr/>
            </p:nvSpPr>
            <p:spPr>
              <a:xfrm>
                <a:off x="4167439" y="3040516"/>
                <a:ext cx="3950312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A60C7FE0-A82E-2225-D64A-D132D4019D16}"/>
                  </a:ext>
                </a:extLst>
              </p:cNvPr>
              <p:cNvSpPr txBox="1"/>
              <p:nvPr/>
            </p:nvSpPr>
            <p:spPr>
              <a:xfrm>
                <a:off x="8343900" y="3040516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87FD099-1AA9-EED3-ACAC-30B4626EC691}"/>
                </a:ext>
              </a:extLst>
            </p:cNvPr>
            <p:cNvGrpSpPr/>
            <p:nvPr/>
          </p:nvGrpSpPr>
          <p:grpSpPr>
            <a:xfrm>
              <a:off x="-1971237" y="4046449"/>
              <a:ext cx="17310593" cy="1267458"/>
              <a:chOff x="66111" y="27990"/>
              <a:chExt cx="17310593" cy="1267458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8DA40A4D-205A-2E4B-AC37-35A5858AD74B}"/>
                  </a:ext>
                </a:extLst>
              </p:cNvPr>
              <p:cNvSpPr txBox="1"/>
              <p:nvPr/>
            </p:nvSpPr>
            <p:spPr>
              <a:xfrm>
                <a:off x="66111" y="27990"/>
                <a:ext cx="3950312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46BECEE1-C111-E35B-FD49-927A92C54ACB}"/>
                  </a:ext>
                </a:extLst>
              </p:cNvPr>
              <p:cNvSpPr txBox="1"/>
              <p:nvPr/>
            </p:nvSpPr>
            <p:spPr>
              <a:xfrm>
                <a:off x="4219575" y="27990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929EC7AE-8B78-9425-00F0-7F1E0007FC68}"/>
                  </a:ext>
                </a:extLst>
              </p:cNvPr>
              <p:cNvSpPr txBox="1"/>
              <p:nvPr/>
            </p:nvSpPr>
            <p:spPr>
              <a:xfrm>
                <a:off x="10267386" y="2799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E3FFB894-F30B-7195-703C-E72BAB1CB1A8}"/>
                </a:ext>
              </a:extLst>
            </p:cNvPr>
            <p:cNvGrpSpPr/>
            <p:nvPr/>
          </p:nvGrpSpPr>
          <p:grpSpPr>
            <a:xfrm>
              <a:off x="-1072878" y="5047109"/>
              <a:ext cx="17249387" cy="1281175"/>
              <a:chOff x="66111" y="1028650"/>
              <a:chExt cx="17249387" cy="1281175"/>
            </a:xfrm>
          </p:grpSpPr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DAF67A3-52BD-1107-36B0-3DFC3EF3FBBE}"/>
                  </a:ext>
                </a:extLst>
              </p:cNvPr>
              <p:cNvSpPr txBox="1"/>
              <p:nvPr/>
            </p:nvSpPr>
            <p:spPr>
              <a:xfrm>
                <a:off x="66111" y="1028650"/>
                <a:ext cx="7109318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BUSINESS OWNER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3C0BA6E6-4F40-C0B7-7F16-DA30B9734D17}"/>
                  </a:ext>
                </a:extLst>
              </p:cNvPr>
              <p:cNvSpPr txBox="1"/>
              <p:nvPr/>
            </p:nvSpPr>
            <p:spPr>
              <a:xfrm>
                <a:off x="7305675" y="1028650"/>
                <a:ext cx="3932167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INVESTOR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58A7CE4-E14D-E5F7-9E8A-F3249B8244CD}"/>
                  </a:ext>
                </a:extLst>
              </p:cNvPr>
              <p:cNvSpPr txBox="1"/>
              <p:nvPr/>
            </p:nvSpPr>
            <p:spPr>
              <a:xfrm>
                <a:off x="11428758" y="1042367"/>
                <a:ext cx="5886740" cy="1267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kumimoji="1" lang="en-US" altLang="ja-JP" sz="80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SELF EMPLOYEE</a:t>
                </a:r>
                <a:endParaRPr kumimoji="1" lang="ja-JP" alt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5B97FDC5-10A9-1889-99DE-E9BD7ED384F2}"/>
              </a:ext>
            </a:extLst>
          </p:cNvPr>
          <p:cNvSpPr/>
          <p:nvPr/>
        </p:nvSpPr>
        <p:spPr>
          <a:xfrm>
            <a:off x="3512340" y="913996"/>
            <a:ext cx="5167320" cy="488095"/>
          </a:xfrm>
          <a:custGeom>
            <a:avLst/>
            <a:gdLst>
              <a:gd name="connsiteX0" fmla="*/ 4759 w 4464469"/>
              <a:gd name="connsiteY0" fmla="*/ 0 h 432000"/>
              <a:gd name="connsiteX1" fmla="*/ 4459710 w 4464469"/>
              <a:gd name="connsiteY1" fmla="*/ 0 h 432000"/>
              <a:gd name="connsiteX2" fmla="*/ 4330610 w 4464469"/>
              <a:gd name="connsiteY2" fmla="*/ 212091 h 432000"/>
              <a:gd name="connsiteX3" fmla="*/ 4464469 w 4464469"/>
              <a:gd name="connsiteY3" fmla="*/ 432000 h 432000"/>
              <a:gd name="connsiteX4" fmla="*/ 0 w 4464469"/>
              <a:gd name="connsiteY4" fmla="*/ 432000 h 432000"/>
              <a:gd name="connsiteX5" fmla="*/ 133859 w 4464469"/>
              <a:gd name="connsiteY5" fmla="*/ 212091 h 432000"/>
              <a:gd name="connsiteX6" fmla="*/ 4759 w 4464469"/>
              <a:gd name="connsiteY6" fmla="*/ 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4469" h="432000">
                <a:moveTo>
                  <a:pt x="4759" y="0"/>
                </a:moveTo>
                <a:lnTo>
                  <a:pt x="4459710" y="0"/>
                </a:lnTo>
                <a:lnTo>
                  <a:pt x="4330610" y="212091"/>
                </a:lnTo>
                <a:lnTo>
                  <a:pt x="4464469" y="432000"/>
                </a:lnTo>
                <a:lnTo>
                  <a:pt x="0" y="432000"/>
                </a:lnTo>
                <a:lnTo>
                  <a:pt x="133859" y="212091"/>
                </a:lnTo>
                <a:lnTo>
                  <a:pt x="4759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3DCE44A-2589-BE92-A9A3-530DD7AAC6AB}"/>
              </a:ext>
            </a:extLst>
          </p:cNvPr>
          <p:cNvSpPr txBox="1"/>
          <p:nvPr/>
        </p:nvSpPr>
        <p:spPr>
          <a:xfrm>
            <a:off x="4033577" y="935795"/>
            <a:ext cx="412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４つのクワドラントから学ぼう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37EBD0E2-8209-5033-7360-4A38CE5359E9}"/>
              </a:ext>
            </a:extLst>
          </p:cNvPr>
          <p:cNvGrpSpPr/>
          <p:nvPr/>
        </p:nvGrpSpPr>
        <p:grpSpPr>
          <a:xfrm>
            <a:off x="1656471" y="3028744"/>
            <a:ext cx="8879059" cy="720000"/>
            <a:chOff x="1656471" y="3028744"/>
            <a:chExt cx="8879059" cy="720000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D4E3A5D2-337C-2629-A6E0-AF661DED7111}"/>
                </a:ext>
              </a:extLst>
            </p:cNvPr>
            <p:cNvSpPr/>
            <p:nvPr/>
          </p:nvSpPr>
          <p:spPr>
            <a:xfrm>
              <a:off x="1656471" y="3028744"/>
              <a:ext cx="3600000" cy="720000"/>
            </a:xfrm>
            <a:prstGeom prst="rect">
              <a:avLst/>
            </a:prstGeom>
            <a:solidFill>
              <a:srgbClr val="0286E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28FA569-DEAE-DC8A-A970-8987EE0E8FEA}"/>
                </a:ext>
              </a:extLst>
            </p:cNvPr>
            <p:cNvSpPr/>
            <p:nvPr/>
          </p:nvSpPr>
          <p:spPr>
            <a:xfrm>
              <a:off x="6935530" y="3028744"/>
              <a:ext cx="3600000" cy="720000"/>
            </a:xfrm>
            <a:prstGeom prst="rect">
              <a:avLst/>
            </a:prstGeom>
            <a:solidFill>
              <a:srgbClr val="DF010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840767B1-0A02-776B-E2D8-85B199DEA3F1}"/>
                </a:ext>
              </a:extLst>
            </p:cNvPr>
            <p:cNvSpPr txBox="1"/>
            <p:nvPr/>
          </p:nvSpPr>
          <p:spPr>
            <a:xfrm>
              <a:off x="2446506" y="303128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600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労働収入</a:t>
              </a: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40551AF8-3B88-5A1C-6CE5-2EFE2BF6A81F}"/>
                </a:ext>
              </a:extLst>
            </p:cNvPr>
            <p:cNvSpPr txBox="1"/>
            <p:nvPr/>
          </p:nvSpPr>
          <p:spPr>
            <a:xfrm>
              <a:off x="7729103" y="303128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3600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権利収入</a:t>
              </a:r>
              <a:endParaRPr kumimoji="1" lang="ja-JP" altLang="en-US" sz="3600" b="1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CE809E2-F688-F5E6-237B-ED0255ADE701}"/>
                </a:ext>
              </a:extLst>
            </p:cNvPr>
            <p:cNvSpPr txBox="1"/>
            <p:nvPr/>
          </p:nvSpPr>
          <p:spPr>
            <a:xfrm>
              <a:off x="5728324" y="3031285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VS</a:t>
              </a:r>
              <a:endParaRPr kumimoji="1" lang="ja-JP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EB35847-8AA2-EE84-3328-832B8F3D88B8}"/>
              </a:ext>
            </a:extLst>
          </p:cNvPr>
          <p:cNvSpPr txBox="1"/>
          <p:nvPr/>
        </p:nvSpPr>
        <p:spPr>
          <a:xfrm>
            <a:off x="4781865" y="1944670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どちらを選ぶ？</a:t>
            </a:r>
            <a:endParaRPr kumimoji="1" lang="ja-JP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E928835-2275-59AA-7F08-A2325CFE4677}"/>
              </a:ext>
            </a:extLst>
          </p:cNvPr>
          <p:cNvSpPr txBox="1"/>
          <p:nvPr/>
        </p:nvSpPr>
        <p:spPr>
          <a:xfrm>
            <a:off x="2420955" y="4326640"/>
            <a:ext cx="7350089" cy="1595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した</a:t>
            </a: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人生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を送るか？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>
              <a:lnSpc>
                <a:spcPct val="12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リスク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をとって</a:t>
            </a: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挑戦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するのか？</a:t>
            </a:r>
            <a:endParaRPr kumimoji="1" lang="ja-JP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9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の上のラップトップとノートブック">
            <a:extLst>
              <a:ext uri="{FF2B5EF4-FFF2-40B4-BE49-F238E27FC236}">
                <a16:creationId xmlns:a16="http://schemas.microsoft.com/office/drawing/2014/main" id="{1C2706D6-4835-098E-4DB7-00E8461AC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0" b="7840"/>
          <a:stretch/>
        </p:blipFill>
        <p:spPr>
          <a:xfrm>
            <a:off x="-1" y="-1"/>
            <a:ext cx="12200021" cy="685800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110116-1BC9-2E3D-E03D-C6EAC0C3FAE2}"/>
              </a:ext>
            </a:extLst>
          </p:cNvPr>
          <p:cNvSpPr/>
          <p:nvPr/>
        </p:nvSpPr>
        <p:spPr>
          <a:xfrm>
            <a:off x="-1" y="2133000"/>
            <a:ext cx="12200021" cy="2592000"/>
          </a:xfrm>
          <a:prstGeom prst="rect">
            <a:avLst/>
          </a:prstGeom>
          <a:solidFill>
            <a:srgbClr val="01949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64D43E-4AA1-09A3-4C68-18A7FEEAB314}"/>
              </a:ext>
            </a:extLst>
          </p:cNvPr>
          <p:cNvSpPr txBox="1"/>
          <p:nvPr/>
        </p:nvSpPr>
        <p:spPr>
          <a:xfrm>
            <a:off x="1387018" y="2865454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</a:rPr>
              <a:t>オンラインミーティングにおけるマナー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A686BC-EA88-557A-7FA9-BF1F384B538A}"/>
              </a:ext>
            </a:extLst>
          </p:cNvPr>
          <p:cNvSpPr txBox="1"/>
          <p:nvPr/>
        </p:nvSpPr>
        <p:spPr>
          <a:xfrm>
            <a:off x="4730882" y="369548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Bahnschrift" panose="020B0502040204020203" pitchFamily="34" charset="0"/>
              </a:rPr>
              <a:t>Virtual Meeting Etiquette</a:t>
            </a:r>
            <a:endParaRPr kumimoji="1" lang="ja-JP" alt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C818AB9-CD77-C86E-2336-41BD34E67901}"/>
              </a:ext>
            </a:extLst>
          </p:cNvPr>
          <p:cNvGrpSpPr/>
          <p:nvPr/>
        </p:nvGrpSpPr>
        <p:grpSpPr>
          <a:xfrm>
            <a:off x="10939650" y="5632355"/>
            <a:ext cx="936000" cy="936000"/>
            <a:chOff x="10730644" y="5431672"/>
            <a:chExt cx="936000" cy="936000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BDC53C57-69F7-8FB0-FE24-74FC4EA68491}"/>
                </a:ext>
              </a:extLst>
            </p:cNvPr>
            <p:cNvSpPr txBox="1"/>
            <p:nvPr/>
          </p:nvSpPr>
          <p:spPr>
            <a:xfrm>
              <a:off x="10730644" y="5431672"/>
              <a:ext cx="936000" cy="936000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r>
                <a:rPr kumimoji="1" lang="en-US" altLang="ja-JP" sz="1050" b="1" spc="300" dirty="0">
                  <a:solidFill>
                    <a:srgbClr val="01949A"/>
                  </a:solidFill>
                  <a:latin typeface="Bahnschrift" panose="020B0502040204020203" pitchFamily="34" charset="0"/>
                </a:rPr>
                <a:t>BLOCKDESIGN 20XX INTERNSHIP</a:t>
              </a:r>
              <a:endParaRPr kumimoji="1" lang="ja-JP" altLang="en-US" sz="1050" b="1" spc="300" dirty="0">
                <a:solidFill>
                  <a:srgbClr val="01949A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5" name="グラフィックス 14" descr="絞り 単色塗りつぶし">
              <a:extLst>
                <a:ext uri="{FF2B5EF4-FFF2-40B4-BE49-F238E27FC236}">
                  <a16:creationId xmlns:a16="http://schemas.microsoft.com/office/drawing/2014/main" id="{61411F25-3194-4F51-CE0D-6F6E6AD2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74644" y="557567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19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410</Words>
  <Application>Microsoft Macintosh PowerPoint</Application>
  <PresentationFormat>ワイド画面</PresentationFormat>
  <Paragraphs>115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8" baseType="lpstr">
      <vt:lpstr>游ゴシック Light</vt:lpstr>
      <vt:lpstr>BIZ UDPゴシック</vt:lpstr>
      <vt:lpstr>Impact</vt:lpstr>
      <vt:lpstr>Bahnschrift</vt:lpstr>
      <vt:lpstr>游ゴシック</vt:lpstr>
      <vt:lpstr>游明朝 Light</vt:lpstr>
      <vt:lpstr>Arial</vt:lpstr>
      <vt:lpstr>Bodoni MT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白木 久弥子</dc:creator>
  <cp:lastModifiedBy>熊谷千春</cp:lastModifiedBy>
  <cp:revision>2</cp:revision>
  <dcterms:created xsi:type="dcterms:W3CDTF">2022-09-09T05:36:46Z</dcterms:created>
  <dcterms:modified xsi:type="dcterms:W3CDTF">2023-01-23T08:54:35Z</dcterms:modified>
</cp:coreProperties>
</file>